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36"/>
  </p:notesMasterIdLst>
  <p:handoutMasterIdLst>
    <p:handoutMasterId r:id="rId37"/>
  </p:handoutMasterIdLst>
  <p:sldIdLst>
    <p:sldId id="412" r:id="rId2"/>
    <p:sldId id="684" r:id="rId3"/>
    <p:sldId id="495" r:id="rId4"/>
    <p:sldId id="678" r:id="rId5"/>
    <p:sldId id="679" r:id="rId6"/>
    <p:sldId id="712" r:id="rId7"/>
    <p:sldId id="680" r:id="rId8"/>
    <p:sldId id="682" r:id="rId9"/>
    <p:sldId id="713" r:id="rId10"/>
    <p:sldId id="683" r:id="rId11"/>
    <p:sldId id="688" r:id="rId12"/>
    <p:sldId id="700" r:id="rId13"/>
    <p:sldId id="689" r:id="rId14"/>
    <p:sldId id="701" r:id="rId15"/>
    <p:sldId id="690" r:id="rId16"/>
    <p:sldId id="685" r:id="rId17"/>
    <p:sldId id="687" r:id="rId18"/>
    <p:sldId id="691" r:id="rId19"/>
    <p:sldId id="692" r:id="rId20"/>
    <p:sldId id="717" r:id="rId21"/>
    <p:sldId id="714" r:id="rId22"/>
    <p:sldId id="716" r:id="rId23"/>
    <p:sldId id="705" r:id="rId24"/>
    <p:sldId id="703" r:id="rId25"/>
    <p:sldId id="704" r:id="rId26"/>
    <p:sldId id="693" r:id="rId27"/>
    <p:sldId id="694" r:id="rId28"/>
    <p:sldId id="695" r:id="rId29"/>
    <p:sldId id="696" r:id="rId30"/>
    <p:sldId id="697" r:id="rId31"/>
    <p:sldId id="698" r:id="rId32"/>
    <p:sldId id="699" r:id="rId33"/>
    <p:sldId id="706" r:id="rId34"/>
    <p:sldId id="450" r:id="rId35"/>
  </p:sldIdLst>
  <p:sldSz cx="9144000" cy="5143500" type="screen16x9"/>
  <p:notesSz cx="6794500" cy="9931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">
          <p15:clr>
            <a:srgbClr val="A4A3A4"/>
          </p15:clr>
        </p15:guide>
        <p15:guide id="2" pos="9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660066"/>
    <a:srgbClr val="00CC00"/>
    <a:srgbClr val="CC0000"/>
    <a:srgbClr val="A71930"/>
    <a:srgbClr val="811A20"/>
    <a:srgbClr val="C8BC0B"/>
    <a:srgbClr val="DA9F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2F6DA8-9998-43ED-90BB-BFAC20B2AB3D}" v="72" dt="2023-12-07T09:49:18.5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95" autoAdjust="0"/>
  </p:normalViewPr>
  <p:slideViewPr>
    <p:cSldViewPr>
      <p:cViewPr varScale="1">
        <p:scale>
          <a:sx n="142" d="100"/>
          <a:sy n="142" d="100"/>
        </p:scale>
        <p:origin x="714" y="120"/>
      </p:cViewPr>
      <p:guideLst>
        <p:guide orient="horz" pos="576"/>
        <p:guide pos="9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728"/>
    </p:cViewPr>
  </p:sorterViewPr>
  <p:notesViewPr>
    <p:cSldViewPr>
      <p:cViewPr varScale="1">
        <p:scale>
          <a:sx n="60" d="100"/>
          <a:sy n="60" d="100"/>
        </p:scale>
        <p:origin x="-1574" y="-91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sica de Wild (imec)" userId="971484b4-f2ba-4641-a59c-8da4aded5790" providerId="ADAL" clId="{CE2F6DA8-9998-43ED-90BB-BFAC20B2AB3D}"/>
    <pc:docChg chg="undo custSel addSld delSld modSld sldOrd">
      <pc:chgData name="Jessica de Wild (imec)" userId="971484b4-f2ba-4641-a59c-8da4aded5790" providerId="ADAL" clId="{CE2F6DA8-9998-43ED-90BB-BFAC20B2AB3D}" dt="2023-12-07T09:55:42.689" v="2405" actId="20577"/>
      <pc:docMkLst>
        <pc:docMk/>
      </pc:docMkLst>
      <pc:sldChg chg="addSp modSp mod">
        <pc:chgData name="Jessica de Wild (imec)" userId="971484b4-f2ba-4641-a59c-8da4aded5790" providerId="ADAL" clId="{CE2F6DA8-9998-43ED-90BB-BFAC20B2AB3D}" dt="2023-12-05T12:23:57.480" v="266" actId="1076"/>
        <pc:sldMkLst>
          <pc:docMk/>
          <pc:sldMk cId="0" sldId="682"/>
        </pc:sldMkLst>
        <pc:picChg chg="add mod">
          <ac:chgData name="Jessica de Wild (imec)" userId="971484b4-f2ba-4641-a59c-8da4aded5790" providerId="ADAL" clId="{CE2F6DA8-9998-43ED-90BB-BFAC20B2AB3D}" dt="2023-12-05T12:23:57.480" v="266" actId="1076"/>
          <ac:picMkLst>
            <pc:docMk/>
            <pc:sldMk cId="0" sldId="682"/>
            <ac:picMk id="3" creationId="{8C6CB7F8-8C6A-E9E7-A9FD-1CA6AE6C57C1}"/>
          </ac:picMkLst>
        </pc:picChg>
      </pc:sldChg>
      <pc:sldChg chg="modSp mod">
        <pc:chgData name="Jessica de Wild (imec)" userId="971484b4-f2ba-4641-a59c-8da4aded5790" providerId="ADAL" clId="{CE2F6DA8-9998-43ED-90BB-BFAC20B2AB3D}" dt="2023-12-05T12:13:32.540" v="118" actId="20577"/>
        <pc:sldMkLst>
          <pc:docMk/>
          <pc:sldMk cId="0" sldId="684"/>
        </pc:sldMkLst>
        <pc:spChg chg="mod">
          <ac:chgData name="Jessica de Wild (imec)" userId="971484b4-f2ba-4641-a59c-8da4aded5790" providerId="ADAL" clId="{CE2F6DA8-9998-43ED-90BB-BFAC20B2AB3D}" dt="2023-12-05T12:13:32.540" v="118" actId="20577"/>
          <ac:spMkLst>
            <pc:docMk/>
            <pc:sldMk cId="0" sldId="684"/>
            <ac:spMk id="11267" creationId="{DC61013F-B847-1225-EBB6-FD0316699223}"/>
          </ac:spMkLst>
        </pc:spChg>
      </pc:sldChg>
      <pc:sldChg chg="addSp delSp modSp mod ord">
        <pc:chgData name="Jessica de Wild (imec)" userId="971484b4-f2ba-4641-a59c-8da4aded5790" providerId="ADAL" clId="{CE2F6DA8-9998-43ED-90BB-BFAC20B2AB3D}" dt="2023-12-05T12:44:52.660" v="550" actId="20577"/>
        <pc:sldMkLst>
          <pc:docMk/>
          <pc:sldMk cId="0" sldId="685"/>
        </pc:sldMkLst>
        <pc:spChg chg="add mod ord">
          <ac:chgData name="Jessica de Wild (imec)" userId="971484b4-f2ba-4641-a59c-8da4aded5790" providerId="ADAL" clId="{CE2F6DA8-9998-43ED-90BB-BFAC20B2AB3D}" dt="2023-12-04T12:45:36.808" v="64" actId="1038"/>
          <ac:spMkLst>
            <pc:docMk/>
            <pc:sldMk cId="0" sldId="685"/>
            <ac:spMk id="3" creationId="{1A6E7164-68EC-FBF6-15B6-73F49949205B}"/>
          </ac:spMkLst>
        </pc:spChg>
        <pc:spChg chg="add del mod">
          <ac:chgData name="Jessica de Wild (imec)" userId="971484b4-f2ba-4641-a59c-8da4aded5790" providerId="ADAL" clId="{CE2F6DA8-9998-43ED-90BB-BFAC20B2AB3D}" dt="2023-12-05T12:25:19.826" v="299"/>
          <ac:spMkLst>
            <pc:docMk/>
            <pc:sldMk cId="0" sldId="685"/>
            <ac:spMk id="4" creationId="{9637E2F4-E807-1AD9-D988-01CD725F6E2A}"/>
          </ac:spMkLst>
        </pc:spChg>
        <pc:spChg chg="add del mod">
          <ac:chgData name="Jessica de Wild (imec)" userId="971484b4-f2ba-4641-a59c-8da4aded5790" providerId="ADAL" clId="{CE2F6DA8-9998-43ED-90BB-BFAC20B2AB3D}" dt="2023-12-04T12:44:25.649" v="46" actId="478"/>
          <ac:spMkLst>
            <pc:docMk/>
            <pc:sldMk cId="0" sldId="685"/>
            <ac:spMk id="4" creationId="{A65544EE-C852-DEB1-7756-5032320EFABA}"/>
          </ac:spMkLst>
        </pc:spChg>
        <pc:spChg chg="add mod">
          <ac:chgData name="Jessica de Wild (imec)" userId="971484b4-f2ba-4641-a59c-8da4aded5790" providerId="ADAL" clId="{CE2F6DA8-9998-43ED-90BB-BFAC20B2AB3D}" dt="2023-12-04T12:44:49.985" v="50" actId="207"/>
          <ac:spMkLst>
            <pc:docMk/>
            <pc:sldMk cId="0" sldId="685"/>
            <ac:spMk id="5" creationId="{C33E5CE6-020F-B412-F209-5D247F91D3DD}"/>
          </ac:spMkLst>
        </pc:spChg>
        <pc:spChg chg="add mod">
          <ac:chgData name="Jessica de Wild (imec)" userId="971484b4-f2ba-4641-a59c-8da4aded5790" providerId="ADAL" clId="{CE2F6DA8-9998-43ED-90BB-BFAC20B2AB3D}" dt="2023-12-05T12:25:19.339" v="297" actId="1076"/>
          <ac:spMkLst>
            <pc:docMk/>
            <pc:sldMk cId="0" sldId="685"/>
            <ac:spMk id="6" creationId="{8F9F738B-2860-4982-6DFB-CD8BB3CADC94}"/>
          </ac:spMkLst>
        </pc:spChg>
        <pc:spChg chg="add mod">
          <ac:chgData name="Jessica de Wild (imec)" userId="971484b4-f2ba-4641-a59c-8da4aded5790" providerId="ADAL" clId="{CE2F6DA8-9998-43ED-90BB-BFAC20B2AB3D}" dt="2023-12-05T12:44:52.660" v="550" actId="20577"/>
          <ac:spMkLst>
            <pc:docMk/>
            <pc:sldMk cId="0" sldId="685"/>
            <ac:spMk id="7" creationId="{D8F35BE8-D234-1AA3-DED4-E7B5227FAC64}"/>
          </ac:spMkLst>
        </pc:spChg>
        <pc:picChg chg="mod">
          <ac:chgData name="Jessica de Wild (imec)" userId="971484b4-f2ba-4641-a59c-8da4aded5790" providerId="ADAL" clId="{CE2F6DA8-9998-43ED-90BB-BFAC20B2AB3D}" dt="2023-12-04T12:45:57.535" v="66" actId="1076"/>
          <ac:picMkLst>
            <pc:docMk/>
            <pc:sldMk cId="0" sldId="685"/>
            <ac:picMk id="17413" creationId="{C2EA882F-908C-FC79-B11A-6E3A028B15F8}"/>
          </ac:picMkLst>
        </pc:picChg>
        <pc:picChg chg="mod">
          <ac:chgData name="Jessica de Wild (imec)" userId="971484b4-f2ba-4641-a59c-8da4aded5790" providerId="ADAL" clId="{CE2F6DA8-9998-43ED-90BB-BFAC20B2AB3D}" dt="2023-12-04T12:45:30.835" v="59" actId="1038"/>
          <ac:picMkLst>
            <pc:docMk/>
            <pc:sldMk cId="0" sldId="685"/>
            <ac:picMk id="17415" creationId="{775D7B23-615B-527C-70A0-FEAB2184BE19}"/>
          </ac:picMkLst>
        </pc:picChg>
      </pc:sldChg>
      <pc:sldChg chg="addSp delSp modSp mod">
        <pc:chgData name="Jessica de Wild (imec)" userId="971484b4-f2ba-4641-a59c-8da4aded5790" providerId="ADAL" clId="{CE2F6DA8-9998-43ED-90BB-BFAC20B2AB3D}" dt="2023-12-05T12:45:17.312" v="551"/>
        <pc:sldMkLst>
          <pc:docMk/>
          <pc:sldMk cId="0" sldId="687"/>
        </pc:sldMkLst>
        <pc:spChg chg="mod">
          <ac:chgData name="Jessica de Wild (imec)" userId="971484b4-f2ba-4641-a59c-8da4aded5790" providerId="ADAL" clId="{CE2F6DA8-9998-43ED-90BB-BFAC20B2AB3D}" dt="2023-12-05T12:45:17.312" v="551"/>
          <ac:spMkLst>
            <pc:docMk/>
            <pc:sldMk cId="0" sldId="687"/>
            <ac:spMk id="3" creationId="{9531B226-5F38-215C-E86D-99E7D9C0674C}"/>
          </ac:spMkLst>
        </pc:spChg>
        <pc:spChg chg="add del mod">
          <ac:chgData name="Jessica de Wild (imec)" userId="971484b4-f2ba-4641-a59c-8da4aded5790" providerId="ADAL" clId="{CE2F6DA8-9998-43ED-90BB-BFAC20B2AB3D}" dt="2023-12-04T12:47:51.524" v="68"/>
          <ac:spMkLst>
            <pc:docMk/>
            <pc:sldMk cId="0" sldId="687"/>
            <ac:spMk id="6" creationId="{A772D93E-AC6B-9FDB-B27C-AF1389B91441}"/>
          </ac:spMkLst>
        </pc:spChg>
        <pc:spChg chg="add del mod">
          <ac:chgData name="Jessica de Wild (imec)" userId="971484b4-f2ba-4641-a59c-8da4aded5790" providerId="ADAL" clId="{CE2F6DA8-9998-43ED-90BB-BFAC20B2AB3D}" dt="2023-12-04T12:47:54.920" v="70"/>
          <ac:spMkLst>
            <pc:docMk/>
            <pc:sldMk cId="0" sldId="687"/>
            <ac:spMk id="7" creationId="{A77B8782-434F-F6DF-77E5-3567F2BDE8A6}"/>
          </ac:spMkLst>
        </pc:spChg>
        <pc:picChg chg="add del mod">
          <ac:chgData name="Jessica de Wild (imec)" userId="971484b4-f2ba-4641-a59c-8da4aded5790" providerId="ADAL" clId="{CE2F6DA8-9998-43ED-90BB-BFAC20B2AB3D}" dt="2023-12-04T12:42:32.167" v="6" actId="21"/>
          <ac:picMkLst>
            <pc:docMk/>
            <pc:sldMk cId="0" sldId="687"/>
            <ac:picMk id="5" creationId="{15B66978-DA2B-95E2-B7D2-FE2E16EF929B}"/>
          </ac:picMkLst>
        </pc:picChg>
      </pc:sldChg>
      <pc:sldChg chg="addSp modSp mod">
        <pc:chgData name="Jessica de Wild (imec)" userId="971484b4-f2ba-4641-a59c-8da4aded5790" providerId="ADAL" clId="{CE2F6DA8-9998-43ED-90BB-BFAC20B2AB3D}" dt="2023-12-05T12:48:26.296" v="554" actId="1037"/>
        <pc:sldMkLst>
          <pc:docMk/>
          <pc:sldMk cId="0" sldId="690"/>
        </pc:sldMkLst>
        <pc:picChg chg="add mod">
          <ac:chgData name="Jessica de Wild (imec)" userId="971484b4-f2ba-4641-a59c-8da4aded5790" providerId="ADAL" clId="{CE2F6DA8-9998-43ED-90BB-BFAC20B2AB3D}" dt="2023-12-05T12:48:26.296" v="554" actId="1037"/>
          <ac:picMkLst>
            <pc:docMk/>
            <pc:sldMk cId="0" sldId="690"/>
            <ac:picMk id="3" creationId="{3E54F46D-4082-7FDB-CF55-BA10FF7C51EC}"/>
          </ac:picMkLst>
        </pc:picChg>
      </pc:sldChg>
      <pc:sldChg chg="addSp modSp mod">
        <pc:chgData name="Jessica de Wild (imec)" userId="971484b4-f2ba-4641-a59c-8da4aded5790" providerId="ADAL" clId="{CE2F6DA8-9998-43ED-90BB-BFAC20B2AB3D}" dt="2023-12-07T08:12:28.115" v="1214" actId="20577"/>
        <pc:sldMkLst>
          <pc:docMk/>
          <pc:sldMk cId="0" sldId="698"/>
        </pc:sldMkLst>
        <pc:spChg chg="add mod">
          <ac:chgData name="Jessica de Wild (imec)" userId="971484b4-f2ba-4641-a59c-8da4aded5790" providerId="ADAL" clId="{CE2F6DA8-9998-43ED-90BB-BFAC20B2AB3D}" dt="2023-12-07T08:12:28.115" v="1214" actId="20577"/>
          <ac:spMkLst>
            <pc:docMk/>
            <pc:sldMk cId="0" sldId="698"/>
            <ac:spMk id="3" creationId="{92C884CC-38B4-1A78-95CB-F09702980FBA}"/>
          </ac:spMkLst>
        </pc:spChg>
      </pc:sldChg>
      <pc:sldChg chg="addSp modSp mod">
        <pc:chgData name="Jessica de Wild (imec)" userId="971484b4-f2ba-4641-a59c-8da4aded5790" providerId="ADAL" clId="{CE2F6DA8-9998-43ED-90BB-BFAC20B2AB3D}" dt="2023-12-07T08:13:18.462" v="1284" actId="404"/>
        <pc:sldMkLst>
          <pc:docMk/>
          <pc:sldMk cId="0" sldId="699"/>
        </pc:sldMkLst>
        <pc:spChg chg="add mod">
          <ac:chgData name="Jessica de Wild (imec)" userId="971484b4-f2ba-4641-a59c-8da4aded5790" providerId="ADAL" clId="{CE2F6DA8-9998-43ED-90BB-BFAC20B2AB3D}" dt="2023-12-07T08:13:18.462" v="1284" actId="404"/>
          <ac:spMkLst>
            <pc:docMk/>
            <pc:sldMk cId="0" sldId="699"/>
            <ac:spMk id="3" creationId="{D3E0C2E9-5FC6-6F59-58CE-1B9F405FE5BE}"/>
          </ac:spMkLst>
        </pc:spChg>
        <pc:picChg chg="mod">
          <ac:chgData name="Jessica de Wild (imec)" userId="971484b4-f2ba-4641-a59c-8da4aded5790" providerId="ADAL" clId="{CE2F6DA8-9998-43ED-90BB-BFAC20B2AB3D}" dt="2023-12-07T08:12:49.437" v="1215" actId="1076"/>
          <ac:picMkLst>
            <pc:docMk/>
            <pc:sldMk cId="0" sldId="699"/>
            <ac:picMk id="37892" creationId="{EDC2C5A8-D7E5-B018-54DB-0A7A2ECE7DCF}"/>
          </ac:picMkLst>
        </pc:picChg>
      </pc:sldChg>
      <pc:sldChg chg="delSp modSp del mod">
        <pc:chgData name="Jessica de Wild (imec)" userId="971484b4-f2ba-4641-a59c-8da4aded5790" providerId="ADAL" clId="{CE2F6DA8-9998-43ED-90BB-BFAC20B2AB3D}" dt="2023-12-05T12:35:41.327" v="499" actId="47"/>
        <pc:sldMkLst>
          <pc:docMk/>
          <pc:sldMk cId="0" sldId="702"/>
        </pc:sldMkLst>
        <pc:spChg chg="del">
          <ac:chgData name="Jessica de Wild (imec)" userId="971484b4-f2ba-4641-a59c-8da4aded5790" providerId="ADAL" clId="{CE2F6DA8-9998-43ED-90BB-BFAC20B2AB3D}" dt="2023-12-05T12:34:13.189" v="445" actId="21"/>
          <ac:spMkLst>
            <pc:docMk/>
            <pc:sldMk cId="0" sldId="702"/>
            <ac:spMk id="5" creationId="{515663FA-0904-9293-624A-AD206D55C0F9}"/>
          </ac:spMkLst>
        </pc:spChg>
        <pc:spChg chg="del">
          <ac:chgData name="Jessica de Wild (imec)" userId="971484b4-f2ba-4641-a59c-8da4aded5790" providerId="ADAL" clId="{CE2F6DA8-9998-43ED-90BB-BFAC20B2AB3D}" dt="2023-12-05T12:34:13.189" v="445" actId="21"/>
          <ac:spMkLst>
            <pc:docMk/>
            <pc:sldMk cId="0" sldId="702"/>
            <ac:spMk id="6" creationId="{A1620C35-0175-49DE-6080-640614477F0E}"/>
          </ac:spMkLst>
        </pc:spChg>
        <pc:spChg chg="del">
          <ac:chgData name="Jessica de Wild (imec)" userId="971484b4-f2ba-4641-a59c-8da4aded5790" providerId="ADAL" clId="{CE2F6DA8-9998-43ED-90BB-BFAC20B2AB3D}" dt="2023-12-05T12:32:24.149" v="418" actId="21"/>
          <ac:spMkLst>
            <pc:docMk/>
            <pc:sldMk cId="0" sldId="702"/>
            <ac:spMk id="7" creationId="{3459FE85-B288-5989-50E7-6C2C0FECFF54}"/>
          </ac:spMkLst>
        </pc:spChg>
        <pc:spChg chg="del">
          <ac:chgData name="Jessica de Wild (imec)" userId="971484b4-f2ba-4641-a59c-8da4aded5790" providerId="ADAL" clId="{CE2F6DA8-9998-43ED-90BB-BFAC20B2AB3D}" dt="2023-12-05T12:34:13.189" v="445" actId="21"/>
          <ac:spMkLst>
            <pc:docMk/>
            <pc:sldMk cId="0" sldId="702"/>
            <ac:spMk id="22539" creationId="{8C3CCA12-3AAC-9388-EF43-306F76B85D18}"/>
          </ac:spMkLst>
        </pc:spChg>
        <pc:picChg chg="del mod">
          <ac:chgData name="Jessica de Wild (imec)" userId="971484b4-f2ba-4641-a59c-8da4aded5790" providerId="ADAL" clId="{CE2F6DA8-9998-43ED-90BB-BFAC20B2AB3D}" dt="2023-12-05T12:31:23.948" v="401" actId="21"/>
          <ac:picMkLst>
            <pc:docMk/>
            <pc:sldMk cId="0" sldId="702"/>
            <ac:picMk id="22537" creationId="{CCE4DDB6-67A4-F86C-8697-24F541895541}"/>
          </ac:picMkLst>
        </pc:picChg>
        <pc:cxnChg chg="del">
          <ac:chgData name="Jessica de Wild (imec)" userId="971484b4-f2ba-4641-a59c-8da4aded5790" providerId="ADAL" clId="{CE2F6DA8-9998-43ED-90BB-BFAC20B2AB3D}" dt="2023-12-05T12:34:13.189" v="445" actId="21"/>
          <ac:cxnSpMkLst>
            <pc:docMk/>
            <pc:sldMk cId="0" sldId="702"/>
            <ac:cxnSpMk id="9" creationId="{C533E2FA-6EEE-6703-860C-B6AEE548639E}"/>
          </ac:cxnSpMkLst>
        </pc:cxnChg>
      </pc:sldChg>
      <pc:sldChg chg="modSp new del mod">
        <pc:chgData name="Jessica de Wild (imec)" userId="971484b4-f2ba-4641-a59c-8da4aded5790" providerId="ADAL" clId="{CE2F6DA8-9998-43ED-90BB-BFAC20B2AB3D}" dt="2023-12-05T13:18:19.793" v="556" actId="47"/>
        <pc:sldMkLst>
          <pc:docMk/>
          <pc:sldMk cId="460116674" sldId="707"/>
        </pc:sldMkLst>
        <pc:spChg chg="mod">
          <ac:chgData name="Jessica de Wild (imec)" userId="971484b4-f2ba-4641-a59c-8da4aded5790" providerId="ADAL" clId="{CE2F6DA8-9998-43ED-90BB-BFAC20B2AB3D}" dt="2023-12-04T12:42:37.057" v="8" actId="27636"/>
          <ac:spMkLst>
            <pc:docMk/>
            <pc:sldMk cId="460116674" sldId="707"/>
            <ac:spMk id="2" creationId="{62F7CA0A-4398-7B9F-9257-C70DC0D2A70D}"/>
          </ac:spMkLst>
        </pc:spChg>
      </pc:sldChg>
      <pc:sldChg chg="modSp new del mod">
        <pc:chgData name="Jessica de Wild (imec)" userId="971484b4-f2ba-4641-a59c-8da4aded5790" providerId="ADAL" clId="{CE2F6DA8-9998-43ED-90BB-BFAC20B2AB3D}" dt="2023-12-07T08:14:17.451" v="1285" actId="47"/>
        <pc:sldMkLst>
          <pc:docMk/>
          <pc:sldMk cId="655763423" sldId="708"/>
        </pc:sldMkLst>
        <pc:spChg chg="mod">
          <ac:chgData name="Jessica de Wild (imec)" userId="971484b4-f2ba-4641-a59c-8da4aded5790" providerId="ADAL" clId="{CE2F6DA8-9998-43ED-90BB-BFAC20B2AB3D}" dt="2023-12-04T12:42:37.057" v="9" actId="27636"/>
          <ac:spMkLst>
            <pc:docMk/>
            <pc:sldMk cId="655763423" sldId="708"/>
            <ac:spMk id="2" creationId="{C7B5822E-D537-33A0-197C-BF56C8591BB7}"/>
          </ac:spMkLst>
        </pc:spChg>
      </pc:sldChg>
      <pc:sldChg chg="modSp new del mod">
        <pc:chgData name="Jessica de Wild (imec)" userId="971484b4-f2ba-4641-a59c-8da4aded5790" providerId="ADAL" clId="{CE2F6DA8-9998-43ED-90BB-BFAC20B2AB3D}" dt="2023-12-07T08:14:17.705" v="1286" actId="47"/>
        <pc:sldMkLst>
          <pc:docMk/>
          <pc:sldMk cId="2002689221" sldId="709"/>
        </pc:sldMkLst>
        <pc:spChg chg="mod">
          <ac:chgData name="Jessica de Wild (imec)" userId="971484b4-f2ba-4641-a59c-8da4aded5790" providerId="ADAL" clId="{CE2F6DA8-9998-43ED-90BB-BFAC20B2AB3D}" dt="2023-12-04T12:42:37.065" v="10" actId="27636"/>
          <ac:spMkLst>
            <pc:docMk/>
            <pc:sldMk cId="2002689221" sldId="709"/>
            <ac:spMk id="2" creationId="{50B8E9A6-3464-C8CD-839E-5828D61E59A7}"/>
          </ac:spMkLst>
        </pc:spChg>
      </pc:sldChg>
      <pc:sldChg chg="modSp new del mod">
        <pc:chgData name="Jessica de Wild (imec)" userId="971484b4-f2ba-4641-a59c-8da4aded5790" providerId="ADAL" clId="{CE2F6DA8-9998-43ED-90BB-BFAC20B2AB3D}" dt="2023-12-07T08:14:18.406" v="1287" actId="47"/>
        <pc:sldMkLst>
          <pc:docMk/>
          <pc:sldMk cId="1806484911" sldId="710"/>
        </pc:sldMkLst>
        <pc:spChg chg="mod">
          <ac:chgData name="Jessica de Wild (imec)" userId="971484b4-f2ba-4641-a59c-8da4aded5790" providerId="ADAL" clId="{CE2F6DA8-9998-43ED-90BB-BFAC20B2AB3D}" dt="2023-12-04T12:42:37.065" v="11" actId="27636"/>
          <ac:spMkLst>
            <pc:docMk/>
            <pc:sldMk cId="1806484911" sldId="710"/>
            <ac:spMk id="2" creationId="{C89FC11F-8EFA-42CA-28D9-7446EA70D37C}"/>
          </ac:spMkLst>
        </pc:spChg>
      </pc:sldChg>
      <pc:sldChg chg="addSp delSp add del mod">
        <pc:chgData name="Jessica de Wild (imec)" userId="971484b4-f2ba-4641-a59c-8da4aded5790" providerId="ADAL" clId="{CE2F6DA8-9998-43ED-90BB-BFAC20B2AB3D}" dt="2023-12-05T12:23:25.591" v="265" actId="47"/>
        <pc:sldMkLst>
          <pc:docMk/>
          <pc:sldMk cId="1097629038" sldId="711"/>
        </pc:sldMkLst>
        <pc:picChg chg="add del">
          <ac:chgData name="Jessica de Wild (imec)" userId="971484b4-f2ba-4641-a59c-8da4aded5790" providerId="ADAL" clId="{CE2F6DA8-9998-43ED-90BB-BFAC20B2AB3D}" dt="2023-12-05T12:21:57.884" v="122" actId="478"/>
          <ac:picMkLst>
            <pc:docMk/>
            <pc:sldMk cId="1097629038" sldId="711"/>
            <ac:picMk id="5" creationId="{A7AFFCB7-87F6-5101-1E36-9216A93A5635}"/>
          </ac:picMkLst>
        </pc:picChg>
      </pc:sldChg>
      <pc:sldChg chg="delSp modSp add mod">
        <pc:chgData name="Jessica de Wild (imec)" userId="971484b4-f2ba-4641-a59c-8da4aded5790" providerId="ADAL" clId="{CE2F6DA8-9998-43ED-90BB-BFAC20B2AB3D}" dt="2023-12-05T12:23:09.932" v="264" actId="1076"/>
        <pc:sldMkLst>
          <pc:docMk/>
          <pc:sldMk cId="1040922585" sldId="712"/>
        </pc:sldMkLst>
        <pc:spChg chg="mod">
          <ac:chgData name="Jessica de Wild (imec)" userId="971484b4-f2ba-4641-a59c-8da4aded5790" providerId="ADAL" clId="{CE2F6DA8-9998-43ED-90BB-BFAC20B2AB3D}" dt="2023-12-05T12:23:09.932" v="264" actId="1076"/>
          <ac:spMkLst>
            <pc:docMk/>
            <pc:sldMk cId="1040922585" sldId="712"/>
            <ac:spMk id="3" creationId="{8A44D9CC-E62B-1AB3-965C-C8555BCB18B4}"/>
          </ac:spMkLst>
        </pc:spChg>
        <pc:picChg chg="mod">
          <ac:chgData name="Jessica de Wild (imec)" userId="971484b4-f2ba-4641-a59c-8da4aded5790" providerId="ADAL" clId="{CE2F6DA8-9998-43ED-90BB-BFAC20B2AB3D}" dt="2023-12-05T12:22:13.902" v="125" actId="1076"/>
          <ac:picMkLst>
            <pc:docMk/>
            <pc:sldMk cId="1040922585" sldId="712"/>
            <ac:picMk id="5" creationId="{A7AFFCB7-87F6-5101-1E36-9216A93A5635}"/>
          </ac:picMkLst>
        </pc:picChg>
        <pc:picChg chg="del">
          <ac:chgData name="Jessica de Wild (imec)" userId="971484b4-f2ba-4641-a59c-8da4aded5790" providerId="ADAL" clId="{CE2F6DA8-9998-43ED-90BB-BFAC20B2AB3D}" dt="2023-12-05T12:22:08.113" v="124" actId="478"/>
          <ac:picMkLst>
            <pc:docMk/>
            <pc:sldMk cId="1040922585" sldId="712"/>
            <ac:picMk id="14340" creationId="{4A1DE00D-E736-BCEA-7155-09FC8C4D7E92}"/>
          </ac:picMkLst>
        </pc:picChg>
      </pc:sldChg>
      <pc:sldChg chg="addSp delSp modSp new mod">
        <pc:chgData name="Jessica de Wild (imec)" userId="971484b4-f2ba-4641-a59c-8da4aded5790" providerId="ADAL" clId="{CE2F6DA8-9998-43ED-90BB-BFAC20B2AB3D}" dt="2023-12-05T12:42:23.220" v="542" actId="1035"/>
        <pc:sldMkLst>
          <pc:docMk/>
          <pc:sldMk cId="2666181877" sldId="713"/>
        </pc:sldMkLst>
        <pc:spChg chg="mod">
          <ac:chgData name="Jessica de Wild (imec)" userId="971484b4-f2ba-4641-a59c-8da4aded5790" providerId="ADAL" clId="{CE2F6DA8-9998-43ED-90BB-BFAC20B2AB3D}" dt="2023-12-05T12:28:31.822" v="336" actId="20577"/>
          <ac:spMkLst>
            <pc:docMk/>
            <pc:sldMk cId="2666181877" sldId="713"/>
            <ac:spMk id="2" creationId="{F0D6E882-5585-CC9C-113E-DE0DD43B1ADC}"/>
          </ac:spMkLst>
        </pc:spChg>
        <pc:spChg chg="mod">
          <ac:chgData name="Jessica de Wild (imec)" userId="971484b4-f2ba-4641-a59c-8da4aded5790" providerId="ADAL" clId="{CE2F6DA8-9998-43ED-90BB-BFAC20B2AB3D}" dt="2023-12-05T12:42:10.137" v="500" actId="20577"/>
          <ac:spMkLst>
            <pc:docMk/>
            <pc:sldMk cId="2666181877" sldId="713"/>
            <ac:spMk id="3" creationId="{771DD9B0-B312-EF48-E56E-E9EEC24430AA}"/>
          </ac:spMkLst>
        </pc:spChg>
        <pc:spChg chg="add del mod">
          <ac:chgData name="Jessica de Wild (imec)" userId="971484b4-f2ba-4641-a59c-8da4aded5790" providerId="ADAL" clId="{CE2F6DA8-9998-43ED-90BB-BFAC20B2AB3D}" dt="2023-12-05T12:33:47.668" v="443" actId="478"/>
          <ac:spMkLst>
            <pc:docMk/>
            <pc:sldMk cId="2666181877" sldId="713"/>
            <ac:spMk id="5" creationId="{AFFCCF14-035D-82D2-9B2C-6DD3A9F5B9D7}"/>
          </ac:spMkLst>
        </pc:spChg>
        <pc:spChg chg="add del mod">
          <ac:chgData name="Jessica de Wild (imec)" userId="971484b4-f2ba-4641-a59c-8da4aded5790" providerId="ADAL" clId="{CE2F6DA8-9998-43ED-90BB-BFAC20B2AB3D}" dt="2023-12-05T12:32:52.708" v="428"/>
          <ac:spMkLst>
            <pc:docMk/>
            <pc:sldMk cId="2666181877" sldId="713"/>
            <ac:spMk id="6" creationId="{413963CD-849A-5CC6-C6DA-0FCF46AFD05D}"/>
          </ac:spMkLst>
        </pc:spChg>
        <pc:spChg chg="add mod">
          <ac:chgData name="Jessica de Wild (imec)" userId="971484b4-f2ba-4641-a59c-8da4aded5790" providerId="ADAL" clId="{CE2F6DA8-9998-43ED-90BB-BFAC20B2AB3D}" dt="2023-12-05T12:42:18.210" v="538" actId="1038"/>
          <ac:spMkLst>
            <pc:docMk/>
            <pc:sldMk cId="2666181877" sldId="713"/>
            <ac:spMk id="7" creationId="{317FB132-45FD-1533-BD85-4597BEB26FB1}"/>
          </ac:spMkLst>
        </pc:spChg>
        <pc:spChg chg="add mod">
          <ac:chgData name="Jessica de Wild (imec)" userId="971484b4-f2ba-4641-a59c-8da4aded5790" providerId="ADAL" clId="{CE2F6DA8-9998-43ED-90BB-BFAC20B2AB3D}" dt="2023-12-05T12:42:23.220" v="542" actId="1035"/>
          <ac:spMkLst>
            <pc:docMk/>
            <pc:sldMk cId="2666181877" sldId="713"/>
            <ac:spMk id="8" creationId="{7B42CC2D-8EA5-561F-F550-2BA19A4B730E}"/>
          </ac:spMkLst>
        </pc:spChg>
        <pc:spChg chg="add mod">
          <ac:chgData name="Jessica de Wild (imec)" userId="971484b4-f2ba-4641-a59c-8da4aded5790" providerId="ADAL" clId="{CE2F6DA8-9998-43ED-90BB-BFAC20B2AB3D}" dt="2023-12-05T12:34:56.109" v="492" actId="1036"/>
          <ac:spMkLst>
            <pc:docMk/>
            <pc:sldMk cId="2666181877" sldId="713"/>
            <ac:spMk id="9" creationId="{7F3BE3CA-4FF3-43FC-F740-4CB0324615F6}"/>
          </ac:spMkLst>
        </pc:spChg>
        <pc:spChg chg="add mod">
          <ac:chgData name="Jessica de Wild (imec)" userId="971484b4-f2ba-4641-a59c-8da4aded5790" providerId="ADAL" clId="{CE2F6DA8-9998-43ED-90BB-BFAC20B2AB3D}" dt="2023-12-05T12:35:32.257" v="498" actId="1035"/>
          <ac:spMkLst>
            <pc:docMk/>
            <pc:sldMk cId="2666181877" sldId="713"/>
            <ac:spMk id="11" creationId="{6E3E6E7D-B9B0-0343-4A2A-A06F7D8891E1}"/>
          </ac:spMkLst>
        </pc:spChg>
        <pc:picChg chg="add mod">
          <ac:chgData name="Jessica de Wild (imec)" userId="971484b4-f2ba-4641-a59c-8da4aded5790" providerId="ADAL" clId="{CE2F6DA8-9998-43ED-90BB-BFAC20B2AB3D}" dt="2023-12-05T12:32:42.033" v="425" actId="1076"/>
          <ac:picMkLst>
            <pc:docMk/>
            <pc:sldMk cId="2666181877" sldId="713"/>
            <ac:picMk id="4" creationId="{1C6B8A6F-D7D8-CEE3-50A1-518B7DC624E6}"/>
          </ac:picMkLst>
        </pc:picChg>
        <pc:cxnChg chg="add mod">
          <ac:chgData name="Jessica de Wild (imec)" userId="971484b4-f2ba-4641-a59c-8da4aded5790" providerId="ADAL" clId="{CE2F6DA8-9998-43ED-90BB-BFAC20B2AB3D}" dt="2023-12-05T12:34:56.109" v="492" actId="1036"/>
          <ac:cxnSpMkLst>
            <pc:docMk/>
            <pc:sldMk cId="2666181877" sldId="713"/>
            <ac:cxnSpMk id="10" creationId="{941602C4-D463-B931-3472-F569110114DD}"/>
          </ac:cxnSpMkLst>
        </pc:cxnChg>
      </pc:sldChg>
      <pc:sldChg chg="addSp modSp add mod">
        <pc:chgData name="Jessica de Wild (imec)" userId="971484b4-f2ba-4641-a59c-8da4aded5790" providerId="ADAL" clId="{CE2F6DA8-9998-43ED-90BB-BFAC20B2AB3D}" dt="2023-12-07T09:55:10.262" v="2332" actId="20577"/>
        <pc:sldMkLst>
          <pc:docMk/>
          <pc:sldMk cId="2955278987" sldId="714"/>
        </pc:sldMkLst>
        <pc:spChg chg="add mod">
          <ac:chgData name="Jessica de Wild (imec)" userId="971484b4-f2ba-4641-a59c-8da4aded5790" providerId="ADAL" clId="{CE2F6DA8-9998-43ED-90BB-BFAC20B2AB3D}" dt="2023-12-05T13:19:01.198" v="560" actId="164"/>
          <ac:spMkLst>
            <pc:docMk/>
            <pc:sldMk cId="2955278987" sldId="714"/>
            <ac:spMk id="3" creationId="{2330C5F0-E087-DC61-5329-B2C01974C14D}"/>
          </ac:spMkLst>
        </pc:spChg>
        <pc:spChg chg="add mod">
          <ac:chgData name="Jessica de Wild (imec)" userId="971484b4-f2ba-4641-a59c-8da4aded5790" providerId="ADAL" clId="{CE2F6DA8-9998-43ED-90BB-BFAC20B2AB3D}" dt="2023-12-07T09:55:10.262" v="2332" actId="20577"/>
          <ac:spMkLst>
            <pc:docMk/>
            <pc:sldMk cId="2955278987" sldId="714"/>
            <ac:spMk id="5" creationId="{9CC677FD-965B-80FD-7CCC-3868A20BB0FF}"/>
          </ac:spMkLst>
        </pc:spChg>
        <pc:grpChg chg="add mod">
          <ac:chgData name="Jessica de Wild (imec)" userId="971484b4-f2ba-4641-a59c-8da4aded5790" providerId="ADAL" clId="{CE2F6DA8-9998-43ED-90BB-BFAC20B2AB3D}" dt="2023-12-05T13:19:01.198" v="560" actId="164"/>
          <ac:grpSpMkLst>
            <pc:docMk/>
            <pc:sldMk cId="2955278987" sldId="714"/>
            <ac:grpSpMk id="4" creationId="{41C34BD3-C20E-F27E-4F83-9E9DE1533104}"/>
          </ac:grpSpMkLst>
        </pc:grpChg>
        <pc:picChg chg="add mod">
          <ac:chgData name="Jessica de Wild (imec)" userId="971484b4-f2ba-4641-a59c-8da4aded5790" providerId="ADAL" clId="{CE2F6DA8-9998-43ED-90BB-BFAC20B2AB3D}" dt="2023-12-07T09:45:22.608" v="2098" actId="1076"/>
          <ac:picMkLst>
            <pc:docMk/>
            <pc:sldMk cId="2955278987" sldId="714"/>
            <ac:picMk id="1026" creationId="{607EA5CC-8B0F-8EA1-920B-0AE5F38792EE}"/>
          </ac:picMkLst>
        </pc:picChg>
        <pc:picChg chg="mod">
          <ac:chgData name="Jessica de Wild (imec)" userId="971484b4-f2ba-4641-a59c-8da4aded5790" providerId="ADAL" clId="{CE2F6DA8-9998-43ED-90BB-BFAC20B2AB3D}" dt="2023-12-05T13:19:01.198" v="560" actId="164"/>
          <ac:picMkLst>
            <pc:docMk/>
            <pc:sldMk cId="2955278987" sldId="714"/>
            <ac:picMk id="29699" creationId="{B3C9A2AB-DAAF-35BE-A687-73FCCC022641}"/>
          </ac:picMkLst>
        </pc:picChg>
      </pc:sldChg>
      <pc:sldChg chg="addSp modSp add del mod ord">
        <pc:chgData name="Jessica de Wild (imec)" userId="971484b4-f2ba-4641-a59c-8da4aded5790" providerId="ADAL" clId="{CE2F6DA8-9998-43ED-90BB-BFAC20B2AB3D}" dt="2023-12-07T09:49:26.676" v="2124" actId="47"/>
        <pc:sldMkLst>
          <pc:docMk/>
          <pc:sldMk cId="4309999" sldId="715"/>
        </pc:sldMkLst>
        <pc:spChg chg="mod">
          <ac:chgData name="Jessica de Wild (imec)" userId="971484b4-f2ba-4641-a59c-8da4aded5790" providerId="ADAL" clId="{CE2F6DA8-9998-43ED-90BB-BFAC20B2AB3D}" dt="2023-12-05T13:19:38.373" v="565" actId="14100"/>
          <ac:spMkLst>
            <pc:docMk/>
            <pc:sldMk cId="4309999" sldId="715"/>
            <ac:spMk id="3" creationId="{2330C5F0-E087-DC61-5329-B2C01974C14D}"/>
          </ac:spMkLst>
        </pc:spChg>
        <pc:spChg chg="add mod">
          <ac:chgData name="Jessica de Wild (imec)" userId="971484b4-f2ba-4641-a59c-8da4aded5790" providerId="ADAL" clId="{CE2F6DA8-9998-43ED-90BB-BFAC20B2AB3D}" dt="2023-12-07T09:41:59.860" v="1976" actId="20577"/>
          <ac:spMkLst>
            <pc:docMk/>
            <pc:sldMk cId="4309999" sldId="715"/>
            <ac:spMk id="5" creationId="{08873EC6-D599-F9C6-1DD2-C1822CE0C954}"/>
          </ac:spMkLst>
        </pc:spChg>
      </pc:sldChg>
      <pc:sldChg chg="modSp new mod">
        <pc:chgData name="Jessica de Wild (imec)" userId="971484b4-f2ba-4641-a59c-8da4aded5790" providerId="ADAL" clId="{CE2F6DA8-9998-43ED-90BB-BFAC20B2AB3D}" dt="2023-12-07T09:53:30.988" v="2331" actId="313"/>
        <pc:sldMkLst>
          <pc:docMk/>
          <pc:sldMk cId="2972587796" sldId="716"/>
        </pc:sldMkLst>
        <pc:spChg chg="mod">
          <ac:chgData name="Jessica de Wild (imec)" userId="971484b4-f2ba-4641-a59c-8da4aded5790" providerId="ADAL" clId="{CE2F6DA8-9998-43ED-90BB-BFAC20B2AB3D}" dt="2023-12-07T09:37:19.480" v="1399" actId="20577"/>
          <ac:spMkLst>
            <pc:docMk/>
            <pc:sldMk cId="2972587796" sldId="716"/>
            <ac:spMk id="2" creationId="{A1FD0073-9587-8AEB-5B62-93C97BB72D9F}"/>
          </ac:spMkLst>
        </pc:spChg>
        <pc:spChg chg="mod">
          <ac:chgData name="Jessica de Wild (imec)" userId="971484b4-f2ba-4641-a59c-8da4aded5790" providerId="ADAL" clId="{CE2F6DA8-9998-43ED-90BB-BFAC20B2AB3D}" dt="2023-12-07T09:53:30.988" v="2331" actId="313"/>
          <ac:spMkLst>
            <pc:docMk/>
            <pc:sldMk cId="2972587796" sldId="716"/>
            <ac:spMk id="3" creationId="{558D4B2C-E9E5-A84B-45DA-7ACFD03A2E05}"/>
          </ac:spMkLst>
        </pc:spChg>
      </pc:sldChg>
      <pc:sldChg chg="add del">
        <pc:chgData name="Jessica de Wild (imec)" userId="971484b4-f2ba-4641-a59c-8da4aded5790" providerId="ADAL" clId="{CE2F6DA8-9998-43ED-90BB-BFAC20B2AB3D}" dt="2023-12-07T09:45:24.651" v="2099" actId="47"/>
        <pc:sldMkLst>
          <pc:docMk/>
          <pc:sldMk cId="2177607061" sldId="717"/>
        </pc:sldMkLst>
      </pc:sldChg>
      <pc:sldChg chg="modSp add mod">
        <pc:chgData name="Jessica de Wild (imec)" userId="971484b4-f2ba-4641-a59c-8da4aded5790" providerId="ADAL" clId="{CE2F6DA8-9998-43ED-90BB-BFAC20B2AB3D}" dt="2023-12-07T09:55:42.689" v="2405" actId="20577"/>
        <pc:sldMkLst>
          <pc:docMk/>
          <pc:sldMk cId="3901073450" sldId="717"/>
        </pc:sldMkLst>
        <pc:spChg chg="mod">
          <ac:chgData name="Jessica de Wild (imec)" userId="971484b4-f2ba-4641-a59c-8da4aded5790" providerId="ADAL" clId="{CE2F6DA8-9998-43ED-90BB-BFAC20B2AB3D}" dt="2023-12-07T09:49:18.584" v="2123" actId="1076"/>
          <ac:spMkLst>
            <pc:docMk/>
            <pc:sldMk cId="3901073450" sldId="717"/>
            <ac:spMk id="3" creationId="{2330C5F0-E087-DC61-5329-B2C01974C14D}"/>
          </ac:spMkLst>
        </pc:spChg>
        <pc:spChg chg="mod">
          <ac:chgData name="Jessica de Wild (imec)" userId="971484b4-f2ba-4641-a59c-8da4aded5790" providerId="ADAL" clId="{CE2F6DA8-9998-43ED-90BB-BFAC20B2AB3D}" dt="2023-12-07T09:55:42.689" v="2405" actId="20577"/>
          <ac:spMkLst>
            <pc:docMk/>
            <pc:sldMk cId="3901073450" sldId="717"/>
            <ac:spMk id="5" creationId="{08873EC6-D599-F9C6-1DD2-C1822CE0C954}"/>
          </ac:spMkLst>
        </pc:spChg>
        <pc:grpChg chg="mod">
          <ac:chgData name="Jessica de Wild (imec)" userId="971484b4-f2ba-4641-a59c-8da4aded5790" providerId="ADAL" clId="{CE2F6DA8-9998-43ED-90BB-BFAC20B2AB3D}" dt="2023-12-07T09:49:18.584" v="2123" actId="1076"/>
          <ac:grpSpMkLst>
            <pc:docMk/>
            <pc:sldMk cId="3901073450" sldId="717"/>
            <ac:grpSpMk id="4" creationId="{41C34BD3-C20E-F27E-4F83-9E9DE1533104}"/>
          </ac:grpSpMkLst>
        </pc:grpChg>
        <pc:picChg chg="mod">
          <ac:chgData name="Jessica de Wild (imec)" userId="971484b4-f2ba-4641-a59c-8da4aded5790" providerId="ADAL" clId="{CE2F6DA8-9998-43ED-90BB-BFAC20B2AB3D}" dt="2023-12-07T09:49:18.584" v="2123" actId="1076"/>
          <ac:picMkLst>
            <pc:docMk/>
            <pc:sldMk cId="3901073450" sldId="717"/>
            <ac:picMk id="29699" creationId="{B3C9A2AB-DAAF-35BE-A687-73FCCC02264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8C026641-D50E-6571-FC2A-2E237E87D78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6A97C2A3-8226-8244-2D5F-B59A7CF5287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1988" name="Rectangle 4">
            <a:extLst>
              <a:ext uri="{FF2B5EF4-FFF2-40B4-BE49-F238E27FC236}">
                <a16:creationId xmlns:a16="http://schemas.microsoft.com/office/drawing/2014/main" id="{343AF21E-AFB2-217E-2200-06E18B3ACCC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1989" name="Rectangle 5">
            <a:extLst>
              <a:ext uri="{FF2B5EF4-FFF2-40B4-BE49-F238E27FC236}">
                <a16:creationId xmlns:a16="http://schemas.microsoft.com/office/drawing/2014/main" id="{5A3CE61A-6D88-1773-F253-F60E90CEE4C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panose="02020603050405020304" pitchFamily="18" charset="0"/>
              </a:defRPr>
            </a:lvl1pPr>
          </a:lstStyle>
          <a:p>
            <a:pPr>
              <a:defRPr/>
            </a:pPr>
            <a:fld id="{17D58B7A-0183-484C-A3A4-570697C2EE7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gif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8DCE3607-88CD-2F6A-06D5-96066C252BF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B63AAC54-A68F-F75A-611B-F09D1F39BF5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172" name="Rectangle 4">
            <a:extLst>
              <a:ext uri="{FF2B5EF4-FFF2-40B4-BE49-F238E27FC236}">
                <a16:creationId xmlns:a16="http://schemas.microsoft.com/office/drawing/2014/main" id="{75F34BE4-83E6-259A-E528-B1A4DB44265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3" y="744538"/>
            <a:ext cx="6619875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Rectangle 5">
            <a:extLst>
              <a:ext uri="{FF2B5EF4-FFF2-40B4-BE49-F238E27FC236}">
                <a16:creationId xmlns:a16="http://schemas.microsoft.com/office/drawing/2014/main" id="{65C151F8-8743-10FC-F9C9-597241E5231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8050"/>
            <a:ext cx="4981575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9942" name="Rectangle 6">
            <a:extLst>
              <a:ext uri="{FF2B5EF4-FFF2-40B4-BE49-F238E27FC236}">
                <a16:creationId xmlns:a16="http://schemas.microsoft.com/office/drawing/2014/main" id="{9983C159-DC87-E6BA-3C69-93C4BDDD4EF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9943" name="Rectangle 7">
            <a:extLst>
              <a:ext uri="{FF2B5EF4-FFF2-40B4-BE49-F238E27FC236}">
                <a16:creationId xmlns:a16="http://schemas.microsoft.com/office/drawing/2014/main" id="{A2C51D0E-3E94-B7A5-4172-6DD626CB3D4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panose="02020603050405020304" pitchFamily="18" charset="0"/>
              </a:defRPr>
            </a:lvl1pPr>
          </a:lstStyle>
          <a:p>
            <a:pPr>
              <a:defRPr/>
            </a:pPr>
            <a:fld id="{6EC139AC-AA0B-4CE4-9245-E5AAC835A0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ＭＳ Ｐゴシック" pitchFamily="68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>
            <a:extLst>
              <a:ext uri="{FF2B5EF4-FFF2-40B4-BE49-F238E27FC236}">
                <a16:creationId xmlns:a16="http://schemas.microsoft.com/office/drawing/2014/main" id="{EF5825E1-E942-D039-5194-D5FB76DF1D8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Notes Placeholder 2">
            <a:extLst>
              <a:ext uri="{FF2B5EF4-FFF2-40B4-BE49-F238E27FC236}">
                <a16:creationId xmlns:a16="http://schemas.microsoft.com/office/drawing/2014/main" id="{246A9A4B-605F-BD2F-18B7-1DF1500C89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>
              <a:latin typeface="Times" panose="02020603050405020304" pitchFamily="18" charset="0"/>
            </a:endParaRPr>
          </a:p>
        </p:txBody>
      </p:sp>
      <p:sp>
        <p:nvSpPr>
          <p:cNvPr id="10244" name="Slide Number Placeholder 3">
            <a:extLst>
              <a:ext uri="{FF2B5EF4-FFF2-40B4-BE49-F238E27FC236}">
                <a16:creationId xmlns:a16="http://schemas.microsoft.com/office/drawing/2014/main" id="{C3A6857A-D8F7-679D-96BE-F6B6D5026D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679D560-181C-42E0-B31F-8BA5330DC33D}" type="slidenum">
              <a:rPr lang="en-US" altLang="en-US" sz="1200" smtClean="0">
                <a:latin typeface="Times" panose="02020603050405020304" pitchFamily="18" charset="0"/>
              </a:rPr>
              <a:pPr/>
              <a:t>1</a:t>
            </a:fld>
            <a:endParaRPr lang="en-US" altLang="en-US" sz="1200">
              <a:latin typeface="Times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Object </a:t>
            </a:r>
            <a:r>
              <a:rPr lang="en-US" dirty="0" err="1"/>
              <a:t>afstand</a:t>
            </a:r>
            <a:r>
              <a:rPr lang="en-US" dirty="0"/>
              <a:t>, </a:t>
            </a:r>
            <a:r>
              <a:rPr lang="en-US" dirty="0" err="1"/>
              <a:t>beeld</a:t>
            </a:r>
            <a:r>
              <a:rPr lang="en-US" dirty="0"/>
              <a:t> </a:t>
            </a:r>
            <a:r>
              <a:rPr lang="en-US" dirty="0" err="1"/>
              <a:t>afstand</a:t>
            </a:r>
            <a:r>
              <a:rPr lang="en-US" dirty="0"/>
              <a:t>. </a:t>
            </a:r>
            <a:r>
              <a:rPr lang="en-US" dirty="0" err="1"/>
              <a:t>Beel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grootte</a:t>
            </a:r>
            <a:r>
              <a:rPr lang="en-US" dirty="0"/>
              <a:t> dan </a:t>
            </a:r>
            <a:r>
              <a:rPr lang="en-US" dirty="0" err="1"/>
              <a:t>origineel</a:t>
            </a:r>
            <a:r>
              <a:rPr lang="en-US" dirty="0"/>
              <a:t>. Al s je het </a:t>
            </a:r>
            <a:r>
              <a:rPr lang="en-US" dirty="0" err="1"/>
              <a:t>obect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het focal punt </a:t>
            </a:r>
            <a:r>
              <a:rPr lang="en-US" dirty="0" err="1"/>
              <a:t>plaats</a:t>
            </a:r>
            <a:r>
              <a:rPr lang="en-US" dirty="0"/>
              <a:t>, </a:t>
            </a:r>
            <a:r>
              <a:rPr lang="en-US" dirty="0" err="1"/>
              <a:t>krijg</a:t>
            </a:r>
            <a:r>
              <a:rPr lang="en-US" dirty="0"/>
              <a:t> je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vergroting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C139AC-AA0B-4CE4-9245-E5AAC835A051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1102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Objectief</a:t>
            </a:r>
            <a:r>
              <a:rPr lang="en-US" dirty="0"/>
              <a:t>: </a:t>
            </a:r>
            <a:r>
              <a:rPr lang="en-US" dirty="0" err="1"/>
              <a:t>collecteert</a:t>
            </a:r>
            <a:r>
              <a:rPr lang="en-US" dirty="0"/>
              <a:t> het </a:t>
            </a:r>
            <a:r>
              <a:rPr lang="en-US" dirty="0" err="1"/>
              <a:t>licht</a:t>
            </a:r>
            <a:r>
              <a:rPr lang="en-US" dirty="0"/>
              <a:t>, eye peace lens: focused </a:t>
            </a:r>
            <a:r>
              <a:rPr lang="en-US" dirty="0" err="1"/>
              <a:t>weer</a:t>
            </a:r>
            <a:r>
              <a:rPr lang="en-US" dirty="0"/>
              <a:t> op het </a:t>
            </a:r>
            <a:r>
              <a:rPr lang="en-US" dirty="0" err="1"/>
              <a:t>oog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C139AC-AA0B-4CE4-9245-E5AAC835A051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5695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Objectief</a:t>
            </a:r>
            <a:r>
              <a:rPr lang="en-US" dirty="0"/>
              <a:t>: </a:t>
            </a:r>
            <a:r>
              <a:rPr lang="en-US" dirty="0" err="1"/>
              <a:t>collecteert</a:t>
            </a:r>
            <a:r>
              <a:rPr lang="en-US" dirty="0"/>
              <a:t> het </a:t>
            </a:r>
            <a:r>
              <a:rPr lang="en-US" dirty="0" err="1"/>
              <a:t>licht</a:t>
            </a:r>
            <a:r>
              <a:rPr lang="en-US" dirty="0"/>
              <a:t>, eye peace lens: focused </a:t>
            </a:r>
            <a:r>
              <a:rPr lang="en-US" dirty="0" err="1"/>
              <a:t>weer</a:t>
            </a:r>
            <a:r>
              <a:rPr lang="en-US" dirty="0"/>
              <a:t> op het </a:t>
            </a:r>
            <a:r>
              <a:rPr lang="en-US" dirty="0" err="1"/>
              <a:t>oog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C139AC-AA0B-4CE4-9245-E5AAC835A051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4654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>
            <a:extLst>
              <a:ext uri="{FF2B5EF4-FFF2-40B4-BE49-F238E27FC236}">
                <a16:creationId xmlns:a16="http://schemas.microsoft.com/office/drawing/2014/main" id="{E81DE7A3-8F3C-8E51-7CBB-E526E7E4FFA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Notes Placeholder 2">
            <a:extLst>
              <a:ext uri="{FF2B5EF4-FFF2-40B4-BE49-F238E27FC236}">
                <a16:creationId xmlns:a16="http://schemas.microsoft.com/office/drawing/2014/main" id="{A00B7D36-7B67-A4DE-FD74-D4C3F20D00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>
              <a:latin typeface="Times" panose="02020603050405020304" pitchFamily="18" charset="0"/>
            </a:endParaRPr>
          </a:p>
        </p:txBody>
      </p:sp>
      <p:sp>
        <p:nvSpPr>
          <p:cNvPr id="24580" name="Slide Number Placeholder 3">
            <a:extLst>
              <a:ext uri="{FF2B5EF4-FFF2-40B4-BE49-F238E27FC236}">
                <a16:creationId xmlns:a16="http://schemas.microsoft.com/office/drawing/2014/main" id="{8E1B046C-09BD-1C4F-5FF9-905BC3A409A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FF3F54E-B44A-4377-8C70-2ADD79047F8C}" type="slidenum">
              <a:rPr lang="en-US" altLang="en-US" sz="1200" smtClean="0">
                <a:latin typeface="Times" panose="02020603050405020304" pitchFamily="18" charset="0"/>
              </a:rPr>
              <a:pPr/>
              <a:t>14</a:t>
            </a:fld>
            <a:endParaRPr lang="en-US" altLang="en-US" sz="1200">
              <a:latin typeface="Times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>
            <a:extLst>
              <a:ext uri="{FF2B5EF4-FFF2-40B4-BE49-F238E27FC236}">
                <a16:creationId xmlns:a16="http://schemas.microsoft.com/office/drawing/2014/main" id="{87B76B01-6FC0-BB46-2728-D9A35049835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Notes Placeholder 2">
            <a:extLst>
              <a:ext uri="{FF2B5EF4-FFF2-40B4-BE49-F238E27FC236}">
                <a16:creationId xmlns:a16="http://schemas.microsoft.com/office/drawing/2014/main" id="{EA5B3DEC-BA88-D6EF-1CD1-71D9A100F7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>
              <a:latin typeface="Times" panose="02020603050405020304" pitchFamily="18" charset="0"/>
            </a:endParaRPr>
          </a:p>
        </p:txBody>
      </p:sp>
      <p:sp>
        <p:nvSpPr>
          <p:cNvPr id="26628" name="Slide Number Placeholder 3">
            <a:extLst>
              <a:ext uri="{FF2B5EF4-FFF2-40B4-BE49-F238E27FC236}">
                <a16:creationId xmlns:a16="http://schemas.microsoft.com/office/drawing/2014/main" id="{79ACFD5D-3B56-8015-4CA8-9ABBEF197DC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4CCA419-393C-4975-9F38-9F0129C3CF15}" type="slidenum">
              <a:rPr lang="en-US" altLang="en-US" sz="1200" smtClean="0">
                <a:latin typeface="Times" panose="02020603050405020304" pitchFamily="18" charset="0"/>
              </a:rPr>
              <a:pPr/>
              <a:t>15</a:t>
            </a:fld>
            <a:endParaRPr lang="en-US" altLang="en-US" sz="1200">
              <a:latin typeface="Times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>
            <a:extLst>
              <a:ext uri="{FF2B5EF4-FFF2-40B4-BE49-F238E27FC236}">
                <a16:creationId xmlns:a16="http://schemas.microsoft.com/office/drawing/2014/main" id="{585360FF-4380-D12F-F209-0A103BFA01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Notes Placeholder 2">
            <a:extLst>
              <a:ext uri="{FF2B5EF4-FFF2-40B4-BE49-F238E27FC236}">
                <a16:creationId xmlns:a16="http://schemas.microsoft.com/office/drawing/2014/main" id="{851EEAA4-1CEF-111E-65C6-382BF0CAA7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Times" panose="02020603050405020304" pitchFamily="18" charset="0"/>
              </a:rPr>
              <a:t>Take away massages: 2 different technologies: thin film and Si, Si: thick robust, highly efficient, reached its limit: thin film –new, more options, less efficient but faster and cheaper to make. Can be combined with SI in tandem technologie, can be flexible, semi-transparent. What is an absorber layer, what is a TCO, why do we need light absorption etc</a:t>
            </a:r>
            <a:endParaRPr lang="en-GB" altLang="en-US">
              <a:latin typeface="Times" panose="02020603050405020304" pitchFamily="18" charset="0"/>
            </a:endParaRPr>
          </a:p>
        </p:txBody>
      </p:sp>
      <p:sp>
        <p:nvSpPr>
          <p:cNvPr id="39940" name="Slide Number Placeholder 3">
            <a:extLst>
              <a:ext uri="{FF2B5EF4-FFF2-40B4-BE49-F238E27FC236}">
                <a16:creationId xmlns:a16="http://schemas.microsoft.com/office/drawing/2014/main" id="{74D4CD77-4DBB-7427-3E97-F4E25EEC696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A30C80F-CEAD-44E5-8D04-670F740E8891}" type="slidenum">
              <a:rPr lang="en-US" altLang="en-US" sz="1200" smtClean="0">
                <a:latin typeface="Times" panose="02020603050405020304" pitchFamily="18" charset="0"/>
              </a:rPr>
              <a:pPr/>
              <a:t>34</a:t>
            </a:fld>
            <a:endParaRPr lang="en-US" altLang="en-US" sz="1200">
              <a:latin typeface="Times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foto-1-breed.jpg">
            <a:extLst>
              <a:ext uri="{FF2B5EF4-FFF2-40B4-BE49-F238E27FC236}">
                <a16:creationId xmlns:a16="http://schemas.microsoft.com/office/drawing/2014/main" id="{C09BF320-7052-820B-7BCE-AE65046BB0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73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-titel.png">
            <a:extLst>
              <a:ext uri="{FF2B5EF4-FFF2-40B4-BE49-F238E27FC236}">
                <a16:creationId xmlns:a16="http://schemas.microsoft.com/office/drawing/2014/main" id="{43855142-1F7A-FA6D-00E4-FDDED525B2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150"/>
          <a:stretch>
            <a:fillRect/>
          </a:stretch>
        </p:blipFill>
        <p:spPr bwMode="auto">
          <a:xfrm>
            <a:off x="179388" y="2463800"/>
            <a:ext cx="8785225" cy="253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fbeelding 8" descr="logo-slide-titel.png">
            <a:extLst>
              <a:ext uri="{FF2B5EF4-FFF2-40B4-BE49-F238E27FC236}">
                <a16:creationId xmlns:a16="http://schemas.microsoft.com/office/drawing/2014/main" id="{E934DB89-A982-D61C-0791-75A32C0B45B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48566"/>
          <a:stretch>
            <a:fillRect/>
          </a:stretch>
        </p:blipFill>
        <p:spPr bwMode="auto">
          <a:xfrm>
            <a:off x="179388" y="123825"/>
            <a:ext cx="8785225" cy="336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115616" y="2859828"/>
            <a:ext cx="7632848" cy="630982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1115616" y="3507854"/>
            <a:ext cx="7632848" cy="432048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4F4F4F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86561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6">
            <a:extLst>
              <a:ext uri="{FF2B5EF4-FFF2-40B4-BE49-F238E27FC236}">
                <a16:creationId xmlns:a16="http://schemas.microsoft.com/office/drawing/2014/main" id="{6E47B8A6-7124-366D-5FED-DD02AA61F47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C62C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/>
          </a:p>
        </p:txBody>
      </p:sp>
      <p:pic>
        <p:nvPicPr>
          <p:cNvPr id="3" name="Afbeelding 7" descr="logo-slide-titel-wit.png">
            <a:extLst>
              <a:ext uri="{FF2B5EF4-FFF2-40B4-BE49-F238E27FC236}">
                <a16:creationId xmlns:a16="http://schemas.microsoft.com/office/drawing/2014/main" id="{4DEDCDC8-8131-D8C0-48A4-E2E18AFE39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93"/>
          <a:stretch>
            <a:fillRect/>
          </a:stretch>
        </p:blipFill>
        <p:spPr bwMode="auto">
          <a:xfrm>
            <a:off x="250825" y="2286000"/>
            <a:ext cx="8642350" cy="272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fbeelding 8" descr="logo-slide-titel-wit.png">
            <a:extLst>
              <a:ext uri="{FF2B5EF4-FFF2-40B4-BE49-F238E27FC236}">
                <a16:creationId xmlns:a16="http://schemas.microsoft.com/office/drawing/2014/main" id="{37234C6B-0FE4-6259-CA1D-232DE0B243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290"/>
          <a:stretch>
            <a:fillRect/>
          </a:stretch>
        </p:blipFill>
        <p:spPr bwMode="auto">
          <a:xfrm>
            <a:off x="250825" y="195263"/>
            <a:ext cx="8642350" cy="318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55576" y="836712"/>
            <a:ext cx="6984776" cy="630982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nl-BE"/>
              <a:t>Titelstijl van model bewerken</a:t>
            </a:r>
            <a:endParaRPr lang="nl-BE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755576" y="1484738"/>
            <a:ext cx="6984776" cy="432048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/>
              <a:t>Klik om de titelstijl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25203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logo-slide.png">
            <a:extLst>
              <a:ext uri="{FF2B5EF4-FFF2-40B4-BE49-F238E27FC236}">
                <a16:creationId xmlns:a16="http://schemas.microsoft.com/office/drawing/2014/main" id="{027A0A41-0D1D-7914-1F36-22722542DB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0"/>
          <a:stretch>
            <a:fillRect/>
          </a:stretch>
        </p:blipFill>
        <p:spPr bwMode="auto">
          <a:xfrm>
            <a:off x="127000" y="1287463"/>
            <a:ext cx="8869363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.png">
            <a:extLst>
              <a:ext uri="{FF2B5EF4-FFF2-40B4-BE49-F238E27FC236}">
                <a16:creationId xmlns:a16="http://schemas.microsoft.com/office/drawing/2014/main" id="{5DD058FC-C2FD-5600-B8CF-032F06A394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" b="56760"/>
          <a:stretch>
            <a:fillRect/>
          </a:stretch>
        </p:blipFill>
        <p:spPr bwMode="auto">
          <a:xfrm>
            <a:off x="127000" y="123825"/>
            <a:ext cx="8869363" cy="287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43558"/>
            <a:ext cx="4038600" cy="3672408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sz="24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Font typeface="Wingdings" pitchFamily="2" charset="2"/>
              <a:buChar char="§"/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buFont typeface="Wingdings" pitchFamily="2" charset="2"/>
              <a:buChar char="§"/>
              <a:defRPr sz="1800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buFont typeface="Wingdings" pitchFamily="2" charset="2"/>
              <a:buChar char="§"/>
              <a:defRPr sz="1600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buFont typeface="Wingdings" pitchFamily="2" charset="2"/>
              <a:buChar char="§"/>
              <a:defRPr sz="1400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BE" dirty="0"/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43558"/>
            <a:ext cx="4038600" cy="3672408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Font typeface="Wingdings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buFont typeface="Wingdings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buFont typeface="Wingdings" pitchFamily="2" charset="2"/>
              <a:buChar char="§"/>
              <a:defRPr lang="en-US" sz="16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buFont typeface="Wingdings" pitchFamily="2" charset="2"/>
              <a:buChar char="§"/>
              <a:defRPr lang="nl-BE" sz="1400" kern="12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BE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51520" y="195486"/>
            <a:ext cx="8640960" cy="4123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6494DEF0-24F0-65A5-47A7-217CC1A83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C0A696-4562-4899-B16C-1110E7AE6798}" type="datetime1">
              <a:rPr lang="nl-BE" altLang="en-US"/>
              <a:pPr>
                <a:defRPr/>
              </a:pPr>
              <a:t>7/12/2023</a:t>
            </a:fld>
            <a:endParaRPr lang="nl-BE" alt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7BA54F41-7F9A-0734-84E7-1A828E91D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14F4C90-0108-B1B1-D583-CC1D761A5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7000" y="4768850"/>
            <a:ext cx="752475" cy="2730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98EF7A-3F33-4E2C-8E4C-E58EAAFD4A60}" type="slidenum">
              <a:rPr lang="nl-BE" altLang="en-US"/>
              <a:pPr>
                <a:defRPr/>
              </a:pPr>
              <a:t>‹#›</a:t>
            </a:fld>
            <a:endParaRPr lang="nl-BE" altLang="en-US"/>
          </a:p>
        </p:txBody>
      </p:sp>
    </p:spTree>
    <p:extLst>
      <p:ext uri="{BB962C8B-B14F-4D97-AF65-F5344CB8AC3E}">
        <p14:creationId xmlns:p14="http://schemas.microsoft.com/office/powerpoint/2010/main" val="774861835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logo-slide.png">
            <a:extLst>
              <a:ext uri="{FF2B5EF4-FFF2-40B4-BE49-F238E27FC236}">
                <a16:creationId xmlns:a16="http://schemas.microsoft.com/office/drawing/2014/main" id="{EAAE33FA-B34E-A2B6-0003-AAB93C5C78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0"/>
          <a:stretch>
            <a:fillRect/>
          </a:stretch>
        </p:blipFill>
        <p:spPr bwMode="auto">
          <a:xfrm>
            <a:off x="127000" y="1287463"/>
            <a:ext cx="8869363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.png">
            <a:extLst>
              <a:ext uri="{FF2B5EF4-FFF2-40B4-BE49-F238E27FC236}">
                <a16:creationId xmlns:a16="http://schemas.microsoft.com/office/drawing/2014/main" id="{5B48C8C7-5686-7772-2E34-A66EA43CF6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" b="56760"/>
          <a:stretch>
            <a:fillRect/>
          </a:stretch>
        </p:blipFill>
        <p:spPr bwMode="auto">
          <a:xfrm>
            <a:off x="127000" y="123825"/>
            <a:ext cx="8869363" cy="287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51520" y="195486"/>
            <a:ext cx="8640960" cy="4123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1" name="Tijdelijke aanduiding voor tekst 2"/>
          <p:cNvSpPr>
            <a:spLocks noGrp="1"/>
          </p:cNvSpPr>
          <p:nvPr>
            <p:ph idx="1"/>
          </p:nvPr>
        </p:nvSpPr>
        <p:spPr bwMode="auto">
          <a:xfrm>
            <a:off x="251520" y="627534"/>
            <a:ext cx="8640960" cy="3942438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3000">
                <a:latin typeface="Verdana"/>
              </a:defRPr>
            </a:lvl1pPr>
            <a:lvl2pPr algn="l">
              <a:defRPr sz="2400" baseline="0">
                <a:latin typeface="Verdana"/>
              </a:defRPr>
            </a:lvl2pPr>
            <a:lvl3pPr>
              <a:defRPr sz="2000">
                <a:latin typeface="Verdana"/>
              </a:defRPr>
            </a:lvl3pPr>
            <a:lvl4pPr>
              <a:defRPr sz="1500">
                <a:latin typeface="Verdana"/>
              </a:defRPr>
            </a:lvl4pPr>
            <a:lvl5pPr>
              <a:defRPr sz="1500">
                <a:latin typeface="Verdana"/>
              </a:defRPr>
            </a:lvl5pPr>
          </a:lstStyle>
          <a:p>
            <a:pPr lvl="1"/>
            <a:endParaRPr lang="nl-BE" noProof="0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D9DEFF8D-2E27-4858-4445-04600FC43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2B23E0-E7EC-4FDE-A6CA-6EB3B709A201}" type="datetime1">
              <a:rPr lang="nl-BE" altLang="en-US"/>
              <a:pPr>
                <a:defRPr/>
              </a:pPr>
              <a:t>7/12/2023</a:t>
            </a:fld>
            <a:endParaRPr lang="nl-BE" alt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919A59F0-217E-346E-E551-D37CBC048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1974F-BC37-6759-D516-398C260B6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7000" y="4768850"/>
            <a:ext cx="752475" cy="2730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A6E074-CF81-4683-B6CA-CD7A16735FFF}" type="slidenum">
              <a:rPr lang="nl-BE" altLang="en-US"/>
              <a:pPr>
                <a:defRPr/>
              </a:pPr>
              <a:t>‹#›</a:t>
            </a:fld>
            <a:endParaRPr lang="nl-BE" altLang="en-US"/>
          </a:p>
        </p:txBody>
      </p:sp>
    </p:spTree>
    <p:extLst>
      <p:ext uri="{BB962C8B-B14F-4D97-AF65-F5344CB8AC3E}">
        <p14:creationId xmlns:p14="http://schemas.microsoft.com/office/powerpoint/2010/main" val="2250642477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logo-slide.png">
            <a:extLst>
              <a:ext uri="{FF2B5EF4-FFF2-40B4-BE49-F238E27FC236}">
                <a16:creationId xmlns:a16="http://schemas.microsoft.com/office/drawing/2014/main" id="{E4EF45C1-084A-D6EA-8DFE-7323A08EE9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0"/>
          <a:stretch>
            <a:fillRect/>
          </a:stretch>
        </p:blipFill>
        <p:spPr bwMode="auto">
          <a:xfrm>
            <a:off x="127000" y="1287463"/>
            <a:ext cx="8869363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.png">
            <a:extLst>
              <a:ext uri="{FF2B5EF4-FFF2-40B4-BE49-F238E27FC236}">
                <a16:creationId xmlns:a16="http://schemas.microsoft.com/office/drawing/2014/main" id="{15241751-F20E-7143-FB43-1E9C6910ED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" b="56760"/>
          <a:stretch>
            <a:fillRect/>
          </a:stretch>
        </p:blipFill>
        <p:spPr bwMode="auto">
          <a:xfrm>
            <a:off x="127000" y="123825"/>
            <a:ext cx="8869363" cy="287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73F5BAF4-6708-68D7-FFEC-99566F0FE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53CDA2-0E48-4330-A8FC-4AD8489CF23D}" type="datetime1">
              <a:rPr lang="nl-BE" altLang="en-US"/>
              <a:pPr>
                <a:defRPr/>
              </a:pPr>
              <a:t>7/12/2023</a:t>
            </a:fld>
            <a:endParaRPr lang="nl-BE" alt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EF777D13-1499-9F92-986C-C076D7B34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6D9F2-CA54-8690-0C67-9397145C5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7000" y="4768850"/>
            <a:ext cx="752475" cy="2730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597BAB-5AF5-4CB5-A758-C310B035618D}" type="slidenum">
              <a:rPr lang="nl-BE" altLang="en-US"/>
              <a:pPr>
                <a:defRPr/>
              </a:pPr>
              <a:t>‹#›</a:t>
            </a:fld>
            <a:endParaRPr lang="nl-BE" altLang="en-US"/>
          </a:p>
        </p:txBody>
      </p:sp>
    </p:spTree>
    <p:extLst>
      <p:ext uri="{BB962C8B-B14F-4D97-AF65-F5344CB8AC3E}">
        <p14:creationId xmlns:p14="http://schemas.microsoft.com/office/powerpoint/2010/main" val="119196503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>
            <a:extLst>
              <a:ext uri="{FF2B5EF4-FFF2-40B4-BE49-F238E27FC236}">
                <a16:creationId xmlns:a16="http://schemas.microsoft.com/office/drawing/2014/main" id="{B0685E06-E725-9A61-3C82-0B8E621EDD9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BE" altLang="en-US"/>
              <a:t>Titelstijl van model bewerken</a:t>
            </a:r>
            <a:endParaRPr lang="nl-NL" altLang="en-US"/>
          </a:p>
        </p:txBody>
      </p:sp>
      <p:sp>
        <p:nvSpPr>
          <p:cNvPr id="1027" name="Tijdelijke aanduiding voor tekst 2">
            <a:extLst>
              <a:ext uri="{FF2B5EF4-FFF2-40B4-BE49-F238E27FC236}">
                <a16:creationId xmlns:a16="http://schemas.microsoft.com/office/drawing/2014/main" id="{73B576E0-631F-5165-BE34-D2FBDDE52D3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BE" altLang="en-US"/>
              <a:t>Klik om de tekststijl van het model te bewerken</a:t>
            </a:r>
          </a:p>
          <a:p>
            <a:pPr lvl="1"/>
            <a:r>
              <a:rPr lang="nl-BE" altLang="en-US"/>
              <a:t>Tweede niveau</a:t>
            </a:r>
          </a:p>
          <a:p>
            <a:pPr lvl="2"/>
            <a:r>
              <a:rPr lang="nl-BE" altLang="en-US"/>
              <a:t>Derde niveau</a:t>
            </a:r>
          </a:p>
          <a:p>
            <a:pPr lvl="3"/>
            <a:r>
              <a:rPr lang="nl-BE" altLang="en-US"/>
              <a:t>Vierde niveau</a:t>
            </a:r>
          </a:p>
          <a:p>
            <a:pPr lvl="4"/>
            <a:r>
              <a:rPr lang="nl-BE" altLang="en-US"/>
              <a:t>Vijfde niveau</a:t>
            </a:r>
            <a:endParaRPr lang="nl-NL" alt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62667AD-3B34-37EE-9C90-F404625139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CCB5335-0327-463F-B5E9-5EF9988921AC}" type="datetimeFigureOut">
              <a:rPr lang="nl-NL" altLang="en-US"/>
              <a:pPr>
                <a:defRPr/>
              </a:pPr>
              <a:t>7-12-2023</a:t>
            </a:fld>
            <a:endParaRPr lang="nl-NL" alt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F7686D-0E9A-5310-8D24-662E64E60A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A487A22-4D7B-9552-894A-3241956291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55B10DE-603F-47A9-A516-22C9D8CE5125}" type="slidenum">
              <a:rPr lang="nl-NL" altLang="en-US"/>
              <a:pPr>
                <a:defRPr/>
              </a:pPr>
              <a:t>‹#›</a:t>
            </a:fld>
            <a:endParaRPr lang="nl-NL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  <p:sldLayoutId id="2147484037" r:id="rId2"/>
    <p:sldLayoutId id="2147484038" r:id="rId3"/>
    <p:sldLayoutId id="2147484039" r:id="rId4"/>
    <p:sldLayoutId id="2147484040" r:id="rId5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>
            <a:extLst>
              <a:ext uri="{FF2B5EF4-FFF2-40B4-BE49-F238E27FC236}">
                <a16:creationId xmlns:a16="http://schemas.microsoft.com/office/drawing/2014/main" id="{42A142EB-8E73-1216-8001-CA9C15884B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013" y="2859088"/>
            <a:ext cx="7632700" cy="631825"/>
          </a:xfrm>
        </p:spPr>
        <p:txBody>
          <a:bodyPr/>
          <a:lstStyle/>
          <a:p>
            <a:r>
              <a:rPr lang="en-US" altLang="en-US" sz="2800">
                <a:ea typeface="MS PGothic" panose="020B0600070205080204" pitchFamily="34" charset="-128"/>
              </a:rPr>
              <a:t>MINAT: Lecture6 -Microscopy</a:t>
            </a:r>
            <a:endParaRPr lang="nl-NL" altLang="en-US" sz="2600">
              <a:ea typeface="MS PGothic" panose="020B0600070205080204" pitchFamily="34" charset="-128"/>
            </a:endParaRPr>
          </a:p>
        </p:txBody>
      </p:sp>
      <p:sp>
        <p:nvSpPr>
          <p:cNvPr id="9219" name="Subtitel 2">
            <a:extLst>
              <a:ext uri="{FF2B5EF4-FFF2-40B4-BE49-F238E27FC236}">
                <a16:creationId xmlns:a16="http://schemas.microsoft.com/office/drawing/2014/main" id="{344B7205-D0D3-393A-2591-21F541B02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6013" y="3579813"/>
            <a:ext cx="7632700" cy="431800"/>
          </a:xfrm>
        </p:spPr>
        <p:txBody>
          <a:bodyPr/>
          <a:lstStyle/>
          <a:p>
            <a:r>
              <a:rPr lang="nl-NL" altLang="en-US">
                <a:ea typeface="MS PGothic" panose="020B0600070205080204" pitchFamily="34" charset="-128"/>
              </a:rPr>
              <a:t>Jessica de Wild (Jessica.dewild@uhassselt.be)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CDE6A-CA1E-9F28-C13D-D602BDE12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Confocal optical microscope</a:t>
            </a:r>
            <a:endParaRPr lang="en-GB" dirty="0"/>
          </a:p>
        </p:txBody>
      </p:sp>
      <p:pic>
        <p:nvPicPr>
          <p:cNvPr id="18435" name="Content Placeholder 4" descr="A picture containing text, monitor, indoor, screen&#10;&#10;Description automatically generated">
            <a:extLst>
              <a:ext uri="{FF2B5EF4-FFF2-40B4-BE49-F238E27FC236}">
                <a16:creationId xmlns:a16="http://schemas.microsoft.com/office/drawing/2014/main" id="{38560772-2801-28E4-25DA-B1B0CEA8FE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52950" y="915988"/>
            <a:ext cx="4221163" cy="2463800"/>
          </a:xfrm>
        </p:spPr>
      </p:pic>
      <p:pic>
        <p:nvPicPr>
          <p:cNvPr id="1843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CCAFBEB6-2A73-122A-BC1D-9673EE683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3" y="915988"/>
            <a:ext cx="4221162" cy="246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7" name="Picture 10">
            <a:extLst>
              <a:ext uri="{FF2B5EF4-FFF2-40B4-BE49-F238E27FC236}">
                <a16:creationId xmlns:a16="http://schemas.microsoft.com/office/drawing/2014/main" id="{31222991-E13A-FAB7-9D39-771564D03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3435350"/>
            <a:ext cx="1989138" cy="1011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5F0734-51EA-F4A4-553E-5D4A7B90B6CD}"/>
              </a:ext>
            </a:extLst>
          </p:cNvPr>
          <p:cNvCxnSpPr/>
          <p:nvPr/>
        </p:nvCxnSpPr>
        <p:spPr>
          <a:xfrm>
            <a:off x="7380288" y="2139950"/>
            <a:ext cx="431800" cy="144463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7877-539E-6005-1FCE-6FE70380F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Confocal laser microscopy</a:t>
            </a:r>
            <a:endParaRPr lang="en-GB" dirty="0"/>
          </a:p>
        </p:txBody>
      </p:sp>
      <p:pic>
        <p:nvPicPr>
          <p:cNvPr id="19459" name="Picture 2">
            <a:extLst>
              <a:ext uri="{FF2B5EF4-FFF2-40B4-BE49-F238E27FC236}">
                <a16:creationId xmlns:a16="http://schemas.microsoft.com/office/drawing/2014/main" id="{6072971E-026E-B073-41D8-E3532714C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450" y="1492250"/>
            <a:ext cx="2244725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0" name="Picture 4">
            <a:extLst>
              <a:ext uri="{FF2B5EF4-FFF2-40B4-BE49-F238E27FC236}">
                <a16:creationId xmlns:a16="http://schemas.microsoft.com/office/drawing/2014/main" id="{0346C51C-5AB4-F820-E886-6F05F74F7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775" y="1611313"/>
            <a:ext cx="2703513" cy="222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1" name="Rectangle 12">
            <a:extLst>
              <a:ext uri="{FF2B5EF4-FFF2-40B4-BE49-F238E27FC236}">
                <a16:creationId xmlns:a16="http://schemas.microsoft.com/office/drawing/2014/main" id="{0D8E231A-9E68-692D-A6A0-2E5224D59F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15900"/>
            <a:ext cx="0" cy="431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/>
          </a:p>
        </p:txBody>
      </p:sp>
      <p:pic>
        <p:nvPicPr>
          <p:cNvPr id="19462" name="Picture 18">
            <a:extLst>
              <a:ext uri="{FF2B5EF4-FFF2-40B4-BE49-F238E27FC236}">
                <a16:creationId xmlns:a16="http://schemas.microsoft.com/office/drawing/2014/main" id="{2C882582-CA77-2224-0B4F-96699FB6B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825" y="4011613"/>
            <a:ext cx="277177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3" name="Picture 20">
            <a:extLst>
              <a:ext uri="{FF2B5EF4-FFF2-40B4-BE49-F238E27FC236}">
                <a16:creationId xmlns:a16="http://schemas.microsoft.com/office/drawing/2014/main" id="{3B731B2D-B7F9-1B4D-AD35-F3804A657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4300" y="4068763"/>
            <a:ext cx="3448050" cy="23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6B458-F55B-74C5-C59C-B7CB3D1CE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Confocal laser microscopy</a:t>
            </a:r>
            <a:endParaRPr lang="en-GB" dirty="0"/>
          </a:p>
        </p:txBody>
      </p:sp>
      <p:pic>
        <p:nvPicPr>
          <p:cNvPr id="20483" name="Picture 6">
            <a:extLst>
              <a:ext uri="{FF2B5EF4-FFF2-40B4-BE49-F238E27FC236}">
                <a16:creationId xmlns:a16="http://schemas.microsoft.com/office/drawing/2014/main" id="{8078581A-6607-C291-3AF5-56E2E4288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2036763"/>
            <a:ext cx="3024187" cy="155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8">
            <a:extLst>
              <a:ext uri="{FF2B5EF4-FFF2-40B4-BE49-F238E27FC236}">
                <a16:creationId xmlns:a16="http://schemas.microsoft.com/office/drawing/2014/main" id="{226DC476-A89D-46E8-283B-1462BE39D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7900" y="1635125"/>
            <a:ext cx="3595688" cy="195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Picture 3">
            <a:extLst>
              <a:ext uri="{FF2B5EF4-FFF2-40B4-BE49-F238E27FC236}">
                <a16:creationId xmlns:a16="http://schemas.microsoft.com/office/drawing/2014/main" id="{570A3A43-6936-597A-12E8-5A7CFD84F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13" y="3867150"/>
            <a:ext cx="250507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6" name="Picture 5">
            <a:extLst>
              <a:ext uri="{FF2B5EF4-FFF2-40B4-BE49-F238E27FC236}">
                <a16:creationId xmlns:a16="http://schemas.microsoft.com/office/drawing/2014/main" id="{6B922CCB-2192-6D0A-30DF-734B10BA1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363" y="3810000"/>
            <a:ext cx="24765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5CC1B-15D8-4980-885F-84F495C3C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Confocal laser microscopy</a:t>
            </a:r>
            <a:endParaRPr lang="en-GB" dirty="0"/>
          </a:p>
        </p:txBody>
      </p:sp>
      <p:pic>
        <p:nvPicPr>
          <p:cNvPr id="21507" name="Picture 4">
            <a:extLst>
              <a:ext uri="{FF2B5EF4-FFF2-40B4-BE49-F238E27FC236}">
                <a16:creationId xmlns:a16="http://schemas.microsoft.com/office/drawing/2014/main" id="{38355871-2F34-86BC-5DD6-545E5B1F9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203325"/>
            <a:ext cx="4278312" cy="300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8" name="Picture 6">
            <a:extLst>
              <a:ext uri="{FF2B5EF4-FFF2-40B4-BE49-F238E27FC236}">
                <a16:creationId xmlns:a16="http://schemas.microsoft.com/office/drawing/2014/main" id="{05B0C271-127A-CE55-85A6-03B8A6601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700" y="1657350"/>
            <a:ext cx="3167063" cy="2097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2DA6B-29A5-EBAC-8535-1E7AE647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Confocal laser microscopy</a:t>
            </a:r>
            <a:endParaRPr lang="en-GB" dirty="0"/>
          </a:p>
        </p:txBody>
      </p:sp>
      <p:pic>
        <p:nvPicPr>
          <p:cNvPr id="23555" name="Picture 4">
            <a:extLst>
              <a:ext uri="{FF2B5EF4-FFF2-40B4-BE49-F238E27FC236}">
                <a16:creationId xmlns:a16="http://schemas.microsoft.com/office/drawing/2014/main" id="{04C2380D-5CB9-3F54-4929-48E278436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915988"/>
            <a:ext cx="3306762" cy="310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2">
            <a:extLst>
              <a:ext uri="{FF2B5EF4-FFF2-40B4-BE49-F238E27FC236}">
                <a16:creationId xmlns:a16="http://schemas.microsoft.com/office/drawing/2014/main" id="{142E24AC-5F0D-B78E-25BB-D6BB889270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00513" y="1255713"/>
            <a:ext cx="4527550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en-US" sz="1600"/>
              <a:t>XY step is determined by the spot size of the beam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1600"/>
              <a:t>NA depends on the magnification and wavelength of laser light  (=658 nm)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921CA3B-D1AA-AAC6-403B-77AF393344BF}"/>
              </a:ext>
            </a:extLst>
          </p:cNvPr>
          <p:cNvGraphicFramePr>
            <a:graphicFrameLocks noGrp="1"/>
          </p:cNvGraphicFramePr>
          <p:nvPr/>
        </p:nvGraphicFramePr>
        <p:xfrm>
          <a:off x="4100513" y="2360613"/>
          <a:ext cx="45275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91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03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80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Magnification</a:t>
                      </a:r>
                      <a:endParaRPr lang="en-GB" dirty="0"/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</a:t>
                      </a:r>
                      <a:endParaRPr lang="en-GB" dirty="0"/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Beam spot r (nm)</a:t>
                      </a:r>
                      <a:endParaRPr lang="en-GB" dirty="0"/>
                    </a:p>
                  </a:txBody>
                  <a:tcPr marL="91452" marR="9145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10X</a:t>
                      </a:r>
                      <a:endParaRPr lang="en-GB" dirty="0"/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</a:t>
                      </a:r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698</a:t>
                      </a:r>
                      <a:endParaRPr lang="en-GB" dirty="0"/>
                    </a:p>
                  </a:txBody>
                  <a:tcPr marL="91452" marR="9145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20X</a:t>
                      </a:r>
                      <a:endParaRPr lang="en-GB" dirty="0"/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0.46</a:t>
                      </a:r>
                      <a:endParaRPr lang="en-GB" dirty="0"/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455</a:t>
                      </a:r>
                      <a:endParaRPr lang="en-GB" dirty="0"/>
                    </a:p>
                  </a:txBody>
                  <a:tcPr marL="91452" marR="9145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50X</a:t>
                      </a:r>
                      <a:endParaRPr lang="en-GB" dirty="0"/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</a:t>
                      </a:r>
                      <a:endParaRPr lang="en-GB" dirty="0"/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</a:t>
                      </a:r>
                      <a:endParaRPr lang="en-GB" dirty="0"/>
                    </a:p>
                  </a:txBody>
                  <a:tcPr marL="91452" marR="9145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100X</a:t>
                      </a:r>
                      <a:endParaRPr lang="en-GB" dirty="0"/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0.95</a:t>
                      </a:r>
                      <a:endParaRPr lang="en-GB" dirty="0"/>
                    </a:p>
                  </a:txBody>
                  <a:tcPr marL="91452" marR="9145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220</a:t>
                      </a:r>
                      <a:endParaRPr lang="en-GB" dirty="0"/>
                    </a:p>
                  </a:txBody>
                  <a:tcPr marL="91452" marR="9145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FAEE0-D65F-FB95-ED32-D01DCC8AB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Confocal laser microscopy</a:t>
            </a:r>
            <a:endParaRPr lang="en-GB" dirty="0"/>
          </a:p>
        </p:txBody>
      </p:sp>
      <p:sp>
        <p:nvSpPr>
          <p:cNvPr id="25603" name="TextBox 5">
            <a:extLst>
              <a:ext uri="{FF2B5EF4-FFF2-40B4-BE49-F238E27FC236}">
                <a16:creationId xmlns:a16="http://schemas.microsoft.com/office/drawing/2014/main" id="{127B2111-B0F2-CBEC-D2AC-DEF74177F4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6013" y="2919413"/>
            <a:ext cx="40322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/>
              <a:t>XY resolution ~ 200 nm</a:t>
            </a:r>
          </a:p>
          <a:p>
            <a:r>
              <a:rPr lang="en-US" altLang="en-US" sz="1200"/>
              <a:t>Z resolution ~ 5 nm</a:t>
            </a:r>
            <a:endParaRPr lang="en-GB" altLang="en-US" sz="1200"/>
          </a:p>
        </p:txBody>
      </p:sp>
      <p:pic>
        <p:nvPicPr>
          <p:cNvPr id="25604" name="Picture 7" descr="Graphical user interface, chart, surface chart&#10;&#10;Description automatically generated">
            <a:extLst>
              <a:ext uri="{FF2B5EF4-FFF2-40B4-BE49-F238E27FC236}">
                <a16:creationId xmlns:a16="http://schemas.microsoft.com/office/drawing/2014/main" id="{0D1D017D-9AFF-CD60-B0F7-8219F8C5B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38" y="915988"/>
            <a:ext cx="3802062" cy="287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11">
            <a:extLst>
              <a:ext uri="{FF2B5EF4-FFF2-40B4-BE49-F238E27FC236}">
                <a16:creationId xmlns:a16="http://schemas.microsoft.com/office/drawing/2014/main" id="{1A4D90AA-2D0E-E53F-2DD7-F4C09B252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763" y="1347788"/>
            <a:ext cx="3335337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54F46D-4082-7FDB-CF55-BA10FF7C51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8264" y="2859782"/>
            <a:ext cx="1971675" cy="40005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12">
            <a:extLst>
              <a:ext uri="{FF2B5EF4-FFF2-40B4-BE49-F238E27FC236}">
                <a16:creationId xmlns:a16="http://schemas.microsoft.com/office/drawing/2014/main" id="{82D8AB0B-3FE6-6614-278B-84C44F118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788" y="1419225"/>
            <a:ext cx="3971925" cy="2189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EA606E-518F-AC44-D01D-A254413F1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Medium</a:t>
            </a:r>
            <a:endParaRPr lang="en-GB" dirty="0"/>
          </a:p>
        </p:txBody>
      </p:sp>
      <p:sp>
        <p:nvSpPr>
          <p:cNvPr id="17412" name="Content Placeholder 2">
            <a:extLst>
              <a:ext uri="{FF2B5EF4-FFF2-40B4-BE49-F238E27FC236}">
                <a16:creationId xmlns:a16="http://schemas.microsoft.com/office/drawing/2014/main" id="{07AFCFF1-2647-738E-AA44-0CA6C6EBB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en-US" altLang="en-US" dirty="0">
                <a:latin typeface="Verdana" panose="020B0604030504040204" pitchFamily="34" charset="0"/>
              </a:rPr>
              <a:t>Photons (optical) or electrons</a:t>
            </a:r>
            <a:endParaRPr lang="en-GB" altLang="en-US" dirty="0">
              <a:latin typeface="Verdana" panose="020B0604030504040204" pitchFamily="34" charset="0"/>
            </a:endParaRPr>
          </a:p>
        </p:txBody>
      </p:sp>
      <p:pic>
        <p:nvPicPr>
          <p:cNvPr id="17413" name="Picture 4">
            <a:extLst>
              <a:ext uri="{FF2B5EF4-FFF2-40B4-BE49-F238E27FC236}">
                <a16:creationId xmlns:a16="http://schemas.microsoft.com/office/drawing/2014/main" id="{C2EA882F-908C-FC79-B11A-6E3A028B1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8" y="1276350"/>
            <a:ext cx="5653087" cy="287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Picture 6">
            <a:extLst>
              <a:ext uri="{FF2B5EF4-FFF2-40B4-BE49-F238E27FC236}">
                <a16:creationId xmlns:a16="http://schemas.microsoft.com/office/drawing/2014/main" id="{F3616C68-93B8-7711-E026-C3DAF82BB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3703638"/>
            <a:ext cx="1500188" cy="328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5" name="Picture 11">
            <a:extLst>
              <a:ext uri="{FF2B5EF4-FFF2-40B4-BE49-F238E27FC236}">
                <a16:creationId xmlns:a16="http://schemas.microsoft.com/office/drawing/2014/main" id="{775D7B23-615B-527C-70A0-FEAB2184B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88" y="3716338"/>
            <a:ext cx="1500188" cy="328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33E5CE6-020F-B412-F209-5D247F91D3DD}"/>
              </a:ext>
            </a:extLst>
          </p:cNvPr>
          <p:cNvSpPr/>
          <p:nvPr/>
        </p:nvSpPr>
        <p:spPr>
          <a:xfrm>
            <a:off x="6444208" y="3716338"/>
            <a:ext cx="504056" cy="15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6E7164-68EC-FBF6-15B6-73F49949205B}"/>
              </a:ext>
            </a:extLst>
          </p:cNvPr>
          <p:cNvSpPr txBox="1"/>
          <p:nvPr/>
        </p:nvSpPr>
        <p:spPr>
          <a:xfrm>
            <a:off x="6303735" y="3669338"/>
            <a:ext cx="7885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Tunneling</a:t>
            </a:r>
            <a:endParaRPr lang="nl-BE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9F738B-2860-4982-6DFB-CD8BB3CADC94}"/>
              </a:ext>
            </a:extLst>
          </p:cNvPr>
          <p:cNvSpPr txBox="1"/>
          <p:nvPr/>
        </p:nvSpPr>
        <p:spPr>
          <a:xfrm>
            <a:off x="819200" y="4225537"/>
            <a:ext cx="1361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200" dirty="0"/>
              <a:t>λ</a:t>
            </a:r>
            <a:r>
              <a:rPr lang="en-US" sz="1200" dirty="0"/>
              <a:t>=400-700 nm</a:t>
            </a:r>
            <a:endParaRPr lang="nl-BE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35BE8-D234-1AA3-DED4-E7B5227FAC64}"/>
              </a:ext>
            </a:extLst>
          </p:cNvPr>
          <p:cNvSpPr txBox="1"/>
          <p:nvPr/>
        </p:nvSpPr>
        <p:spPr>
          <a:xfrm>
            <a:off x="5462722" y="4262680"/>
            <a:ext cx="11512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200" dirty="0"/>
              <a:t>λ</a:t>
            </a:r>
            <a:r>
              <a:rPr lang="en-US" sz="1200" dirty="0"/>
              <a:t>=0.001 nm</a:t>
            </a:r>
            <a:endParaRPr lang="nl-BE" sz="1200" dirty="0"/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3AC45-D89E-E62E-52D9-89B3232F4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Electron microscopes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1B226-5F38-215C-E86D-99E7D9C06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pPr>
              <a:defRPr/>
            </a:pPr>
            <a:endParaRPr lang="en-IN" sz="1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defRPr/>
            </a:pP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Electrons are used as illumination instead of light in optical microscopes</a:t>
            </a:r>
          </a:p>
          <a:p>
            <a:pPr>
              <a:defRPr/>
            </a:pP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Electrostatic/electromagnetic lenses are used instead of optical lenses</a:t>
            </a:r>
          </a:p>
          <a:p>
            <a:pPr>
              <a:defRPr/>
            </a:pP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Resolution in Angstrom (0.1 nm) range due to small wavelength of electron</a:t>
            </a:r>
          </a:p>
          <a:p>
            <a:pPr lvl="1">
              <a:defRPr/>
            </a:pPr>
            <a:r>
              <a:rPr lang="en-US" sz="1400" dirty="0"/>
              <a:t>Wavelength of electron ~ pm =10</a:t>
            </a:r>
            <a:r>
              <a:rPr lang="en-US" sz="1400" baseline="30000" dirty="0"/>
              <a:t>-3</a:t>
            </a:r>
            <a:r>
              <a:rPr lang="en-US" sz="1400" dirty="0"/>
              <a:t> nm (light is ~10</a:t>
            </a:r>
            <a:r>
              <a:rPr lang="en-US" sz="1400" baseline="30000" dirty="0"/>
              <a:t>2</a:t>
            </a:r>
            <a:r>
              <a:rPr lang="en-US" sz="1400" dirty="0"/>
              <a:t>-10</a:t>
            </a:r>
            <a:r>
              <a:rPr lang="en-US" sz="1400" baseline="30000" dirty="0"/>
              <a:t>3</a:t>
            </a:r>
            <a:r>
              <a:rPr lang="en-US" sz="1400" dirty="0"/>
              <a:t> nm)</a:t>
            </a:r>
            <a:endParaRPr lang="en-GB" sz="1400" dirty="0"/>
          </a:p>
          <a:p>
            <a:pPr lvl="1">
              <a:defRPr/>
            </a:pPr>
            <a:r>
              <a:rPr lang="en-IN" sz="1400" dirty="0"/>
              <a:t>NA of electron microscopes ~ 0.01</a:t>
            </a:r>
          </a:p>
          <a:p>
            <a:pPr lvl="1">
              <a:defRPr/>
            </a:pPr>
            <a:r>
              <a:rPr lang="en-IN" sz="1400" dirty="0"/>
              <a:t>NA = </a:t>
            </a:r>
            <a:r>
              <a:rPr lang="el-GR" sz="1400" dirty="0"/>
              <a:t>λ</a:t>
            </a:r>
            <a:r>
              <a:rPr lang="en-US" sz="1400" dirty="0"/>
              <a:t>/</a:t>
            </a:r>
            <a:r>
              <a:rPr lang="az-Cyrl-AZ" sz="1400" dirty="0"/>
              <a:t>п</a:t>
            </a:r>
            <a:r>
              <a:rPr lang="en-US" sz="1400" dirty="0"/>
              <a:t>r </a:t>
            </a:r>
            <a:r>
              <a:rPr lang="en-IN" sz="1400" dirty="0">
                <a:sym typeface="Wingdings" panose="05000000000000000000" pitchFamily="2" charset="2"/>
              </a:rPr>
              <a:t> r ~ 0.1 nm</a:t>
            </a:r>
            <a:endParaRPr lang="en-IN" sz="1400" dirty="0"/>
          </a:p>
          <a:p>
            <a:pPr>
              <a:defRPr/>
            </a:pPr>
            <a:endParaRPr lang="en-GB" sz="1600" dirty="0"/>
          </a:p>
        </p:txBody>
      </p:sp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0A62F-B497-4FAB-D509-34C777C10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Imaging using electron microscopes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57380-7460-B77D-0135-C38E5106B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3960813" cy="3943350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Electron beam is “shone” upon a sample, resulting in various beams</a:t>
            </a:r>
          </a:p>
          <a:p>
            <a:pPr>
              <a:buFontTx/>
              <a:buChar char="-"/>
              <a:defRPr/>
            </a:pP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Secondary electrons and back-scattered electrons are used in SEM imaging</a:t>
            </a:r>
          </a:p>
          <a:p>
            <a:pPr>
              <a:buFontTx/>
              <a:buChar char="-"/>
              <a:defRPr/>
            </a:pP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Transmission electrons are used in TEM imaging</a:t>
            </a:r>
          </a:p>
          <a:p>
            <a:pPr>
              <a:buFontTx/>
              <a:buChar char="-"/>
              <a:defRPr/>
            </a:pP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EDX and EELS give information of the elemental composition</a:t>
            </a:r>
          </a:p>
          <a:p>
            <a:pPr>
              <a:defRPr/>
            </a:pPr>
            <a:endParaRPr lang="en-GB" sz="2000" dirty="0"/>
          </a:p>
        </p:txBody>
      </p:sp>
      <p:pic>
        <p:nvPicPr>
          <p:cNvPr id="28676" name="Picture 2">
            <a:extLst>
              <a:ext uri="{FF2B5EF4-FFF2-40B4-BE49-F238E27FC236}">
                <a16:creationId xmlns:a16="http://schemas.microsoft.com/office/drawing/2014/main" id="{1E032984-86AE-D32D-749F-D13213DEA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663" y="671513"/>
            <a:ext cx="4087812" cy="394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8B90-1490-F666-41F1-6CBF1CA3A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Electron microscopy</a:t>
            </a:r>
            <a:endParaRPr lang="en-GB" dirty="0"/>
          </a:p>
        </p:txBody>
      </p:sp>
      <p:pic>
        <p:nvPicPr>
          <p:cNvPr id="29699" name="Picture 3">
            <a:extLst>
              <a:ext uri="{FF2B5EF4-FFF2-40B4-BE49-F238E27FC236}">
                <a16:creationId xmlns:a16="http://schemas.microsoft.com/office/drawing/2014/main" id="{B3C9A2AB-DAAF-35BE-A687-73FCCC022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588580"/>
            <a:ext cx="6489060" cy="3999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13696-B85A-8321-4A41-D7BA3F035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Microscopy</a:t>
            </a:r>
            <a:endParaRPr lang="en-GB" dirty="0"/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DC61013F-B847-1225-EBB6-FD0316699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5905500" cy="3943350"/>
          </a:xfrm>
        </p:spPr>
        <p:txBody>
          <a:bodyPr/>
          <a:lstStyle/>
          <a:p>
            <a:r>
              <a:rPr lang="en-US" altLang="en-US" sz="2000" dirty="0">
                <a:latin typeface="Verdana" panose="020B0604030504040204" pitchFamily="34" charset="0"/>
              </a:rPr>
              <a:t>Microscopy ➔ </a:t>
            </a:r>
            <a:r>
              <a:rPr lang="en-US" altLang="en-US" sz="2000" dirty="0" err="1">
                <a:latin typeface="Verdana" panose="020B0604030504040204" pitchFamily="34" charset="0"/>
              </a:rPr>
              <a:t>Mikros</a:t>
            </a:r>
            <a:r>
              <a:rPr lang="en-US" altLang="en-US" sz="2000" dirty="0">
                <a:latin typeface="Verdana" panose="020B0604030504040204" pitchFamily="34" charset="0"/>
              </a:rPr>
              <a:t> (small) + </a:t>
            </a:r>
            <a:r>
              <a:rPr lang="en-US" altLang="en-US" sz="2000" dirty="0" err="1">
                <a:latin typeface="Verdana" panose="020B0604030504040204" pitchFamily="34" charset="0"/>
              </a:rPr>
              <a:t>Skopion</a:t>
            </a:r>
            <a:r>
              <a:rPr lang="en-US" altLang="en-US" sz="2000" dirty="0">
                <a:latin typeface="Verdana" panose="020B0604030504040204" pitchFamily="34" charset="0"/>
              </a:rPr>
              <a:t> (to see) Microscope ➔ See small things </a:t>
            </a:r>
            <a:endParaRPr lang="en-GB" altLang="en-US" sz="2000" dirty="0">
              <a:latin typeface="Verdana" panose="020B0604030504040204" pitchFamily="34" charset="0"/>
            </a:endParaRPr>
          </a:p>
        </p:txBody>
      </p:sp>
      <p:pic>
        <p:nvPicPr>
          <p:cNvPr id="11268" name="Picture 4">
            <a:extLst>
              <a:ext uri="{FF2B5EF4-FFF2-40B4-BE49-F238E27FC236}">
                <a16:creationId xmlns:a16="http://schemas.microsoft.com/office/drawing/2014/main" id="{4C2E1AE7-D3CC-CB80-C98E-8D5D2E809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1491630"/>
            <a:ext cx="2675621" cy="2707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8B90-1490-F666-41F1-6CBF1CA3A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Electron microscopy</a:t>
            </a:r>
            <a:endParaRPr lang="en-GB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1C34BD3-C20E-F27E-4F83-9E9DE1533104}"/>
              </a:ext>
            </a:extLst>
          </p:cNvPr>
          <p:cNvGrpSpPr/>
          <p:nvPr/>
        </p:nvGrpSpPr>
        <p:grpSpPr>
          <a:xfrm>
            <a:off x="2083554" y="570335"/>
            <a:ext cx="6561068" cy="4002830"/>
            <a:chOff x="1043608" y="585144"/>
            <a:chExt cx="6561068" cy="4002830"/>
          </a:xfrm>
        </p:grpSpPr>
        <p:pic>
          <p:nvPicPr>
            <p:cNvPr id="29699" name="Picture 3">
              <a:extLst>
                <a:ext uri="{FF2B5EF4-FFF2-40B4-BE49-F238E27FC236}">
                  <a16:creationId xmlns:a16="http://schemas.microsoft.com/office/drawing/2014/main" id="{B3C9A2AB-DAAF-35BE-A687-73FCCC022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588580"/>
              <a:ext cx="6489060" cy="39993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330C5F0-E087-DC61-5329-B2C01974C14D}"/>
                </a:ext>
              </a:extLst>
            </p:cNvPr>
            <p:cNvSpPr/>
            <p:nvPr/>
          </p:nvSpPr>
          <p:spPr>
            <a:xfrm>
              <a:off x="1043608" y="585144"/>
              <a:ext cx="3096344" cy="3969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8873EC6-D599-F9C6-1DD2-C1822CE0C954}"/>
              </a:ext>
            </a:extLst>
          </p:cNvPr>
          <p:cNvSpPr txBox="1"/>
          <p:nvPr/>
        </p:nvSpPr>
        <p:spPr>
          <a:xfrm>
            <a:off x="323528" y="1131590"/>
            <a:ext cx="50405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Transmission electron microscope</a:t>
            </a:r>
          </a:p>
          <a:p>
            <a:r>
              <a:rPr lang="en-US" sz="1600" dirty="0"/>
              <a:t>-broad electron beam hit the samples </a:t>
            </a:r>
            <a:r>
              <a:rPr lang="en-US" sz="1600"/>
              <a:t>and electrons </a:t>
            </a:r>
            <a:r>
              <a:rPr lang="en-US" sz="1600" dirty="0"/>
              <a:t>travel through a thin sample ( &lt; 100 nm thin)</a:t>
            </a:r>
          </a:p>
          <a:p>
            <a:r>
              <a:rPr lang="en-US" sz="1600" dirty="0"/>
              <a:t>-electron react with the sample, loose energy are scattered, depending on the material</a:t>
            </a:r>
          </a:p>
          <a:p>
            <a:r>
              <a:rPr lang="en-US" sz="1600" dirty="0"/>
              <a:t>- electron intensity varies depending on position</a:t>
            </a:r>
          </a:p>
          <a:p>
            <a:r>
              <a:rPr lang="en-US" sz="1600" dirty="0"/>
              <a:t>-diffraction of electrons due to crystalline structure</a:t>
            </a:r>
          </a:p>
          <a:p>
            <a:r>
              <a:rPr lang="en-US" sz="1600" dirty="0"/>
              <a:t>-information about the bulk of the sample</a:t>
            </a:r>
          </a:p>
          <a:p>
            <a:r>
              <a:rPr lang="en-US" sz="1600" dirty="0"/>
              <a:t>-2D image</a:t>
            </a:r>
            <a:endParaRPr lang="nl-BE" sz="1600" dirty="0"/>
          </a:p>
        </p:txBody>
      </p:sp>
    </p:spTree>
    <p:extLst>
      <p:ext uri="{BB962C8B-B14F-4D97-AF65-F5344CB8AC3E}">
        <p14:creationId xmlns:p14="http://schemas.microsoft.com/office/powerpoint/2010/main" val="3901073450"/>
      </p:ext>
    </p:extLst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8B90-1490-F666-41F1-6CBF1CA3A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Electron microscopy</a:t>
            </a:r>
            <a:endParaRPr lang="en-GB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1C34BD3-C20E-F27E-4F83-9E9DE1533104}"/>
              </a:ext>
            </a:extLst>
          </p:cNvPr>
          <p:cNvGrpSpPr/>
          <p:nvPr/>
        </p:nvGrpSpPr>
        <p:grpSpPr>
          <a:xfrm>
            <a:off x="1115616" y="483518"/>
            <a:ext cx="6489060" cy="4104456"/>
            <a:chOff x="1115616" y="483518"/>
            <a:chExt cx="6489060" cy="4104456"/>
          </a:xfrm>
        </p:grpSpPr>
        <p:pic>
          <p:nvPicPr>
            <p:cNvPr id="29699" name="Picture 3">
              <a:extLst>
                <a:ext uri="{FF2B5EF4-FFF2-40B4-BE49-F238E27FC236}">
                  <a16:creationId xmlns:a16="http://schemas.microsoft.com/office/drawing/2014/main" id="{B3C9A2AB-DAAF-35BE-A687-73FCCC022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588580"/>
              <a:ext cx="6489060" cy="39993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330C5F0-E087-DC61-5329-B2C01974C14D}"/>
                </a:ext>
              </a:extLst>
            </p:cNvPr>
            <p:cNvSpPr/>
            <p:nvPr/>
          </p:nvSpPr>
          <p:spPr>
            <a:xfrm>
              <a:off x="4283968" y="483518"/>
              <a:ext cx="3096344" cy="36724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CC677FD-965B-80FD-7CCC-3868A20BB0FF}"/>
              </a:ext>
            </a:extLst>
          </p:cNvPr>
          <p:cNvSpPr txBox="1"/>
          <p:nvPr/>
        </p:nvSpPr>
        <p:spPr>
          <a:xfrm>
            <a:off x="4067944" y="519561"/>
            <a:ext cx="48965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Scanning electron microscope</a:t>
            </a:r>
          </a:p>
          <a:p>
            <a:r>
              <a:rPr lang="en-US" sz="1600" dirty="0"/>
              <a:t>-</a:t>
            </a:r>
            <a:r>
              <a:rPr lang="en-US" sz="1600" dirty="0" err="1"/>
              <a:t>focussed</a:t>
            </a:r>
            <a:r>
              <a:rPr lang="en-US" sz="1600" dirty="0"/>
              <a:t> electron beam is scanned over the surface</a:t>
            </a:r>
          </a:p>
          <a:p>
            <a:r>
              <a:rPr lang="en-US" sz="1600" dirty="0"/>
              <a:t>-secondary electrons reflected from the surface (first few nm) are collected</a:t>
            </a:r>
          </a:p>
          <a:p>
            <a:r>
              <a:rPr lang="en-US" sz="1600" dirty="0"/>
              <a:t>-back scattered electrons from deeper in the material</a:t>
            </a:r>
          </a:p>
          <a:p>
            <a:r>
              <a:rPr lang="en-US" sz="1600" dirty="0"/>
              <a:t>-information from the surface of the sample</a:t>
            </a:r>
          </a:p>
          <a:p>
            <a:r>
              <a:rPr lang="en-US" sz="1600" dirty="0"/>
              <a:t>-3D image</a:t>
            </a:r>
          </a:p>
        </p:txBody>
      </p:sp>
      <p:pic>
        <p:nvPicPr>
          <p:cNvPr id="1026" name="Picture 2" descr="Which Electron Detector is Right for Your Application? | Nanoscience  Instruments">
            <a:extLst>
              <a:ext uri="{FF2B5EF4-FFF2-40B4-BE49-F238E27FC236}">
                <a16:creationId xmlns:a16="http://schemas.microsoft.com/office/drawing/2014/main" id="{607EA5CC-8B0F-8EA1-920B-0AE5F3879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213" y="2902421"/>
            <a:ext cx="2878099" cy="1469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5278987"/>
      </p:ext>
    </p:extLst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D0073-9587-8AEB-5B62-93C97BB72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Electron microscopy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D4B2C-E9E5-A84B-45DA-7ACFD03A2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Detector</a:t>
            </a:r>
          </a:p>
          <a:p>
            <a:r>
              <a:rPr lang="en-US" sz="2000" dirty="0"/>
              <a:t>Electrons need to be detected</a:t>
            </a:r>
          </a:p>
          <a:p>
            <a:pPr lvl="1"/>
            <a:r>
              <a:rPr lang="en-US" sz="1400" dirty="0"/>
              <a:t>Detection depends on the energy of the electrons</a:t>
            </a:r>
          </a:p>
          <a:p>
            <a:pPr lvl="1"/>
            <a:r>
              <a:rPr lang="en-US" sz="1400" dirty="0"/>
              <a:t>Secondary electrons – low energy</a:t>
            </a:r>
          </a:p>
          <a:p>
            <a:pPr lvl="1"/>
            <a:r>
              <a:rPr lang="en-US" sz="1400" dirty="0"/>
              <a:t>Primary electrons (from the beam) – high energy</a:t>
            </a:r>
          </a:p>
          <a:p>
            <a:pPr lvl="1"/>
            <a:r>
              <a:rPr lang="en-US" sz="1400" dirty="0"/>
              <a:t>Scattered electrons or in view of plane (dark field, bright field)</a:t>
            </a:r>
          </a:p>
          <a:p>
            <a:r>
              <a:rPr lang="en-US" sz="2000" dirty="0"/>
              <a:t>Various types of detectors</a:t>
            </a:r>
          </a:p>
          <a:p>
            <a:pPr lvl="1"/>
            <a:r>
              <a:rPr lang="en-US" sz="1400" dirty="0"/>
              <a:t>Semiconductor detectors</a:t>
            </a:r>
          </a:p>
          <a:p>
            <a:pPr lvl="1"/>
            <a:r>
              <a:rPr lang="en-US" sz="1400" dirty="0"/>
              <a:t>Scintillator </a:t>
            </a:r>
            <a:r>
              <a:rPr lang="en-US" sz="1400" dirty="0">
                <a:sym typeface="Wingdings" panose="05000000000000000000" pitchFamily="2" charset="2"/>
              </a:rPr>
              <a:t> conversion of electrons to electromagnetic radiations</a:t>
            </a:r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endParaRPr lang="nl-BE" sz="1600" dirty="0"/>
          </a:p>
        </p:txBody>
      </p:sp>
    </p:spTree>
    <p:extLst>
      <p:ext uri="{BB962C8B-B14F-4D97-AF65-F5344CB8AC3E}">
        <p14:creationId xmlns:p14="http://schemas.microsoft.com/office/powerpoint/2010/main" val="2972587796"/>
      </p:ext>
    </p:extLst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88E8C-4CBC-C247-F34F-71571B481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Electron microscopy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AE3E-3D7B-49A6-B28C-A541AE37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000" dirty="0"/>
              <a:t>SEM vs TEM</a:t>
            </a:r>
          </a:p>
          <a:p>
            <a:endParaRPr lang="en-US" sz="2000" dirty="0"/>
          </a:p>
          <a:p>
            <a:r>
              <a:rPr lang="en-US" sz="2000" dirty="0"/>
              <a:t>SEM: surface, easy to use, little substrate handling, 3D images</a:t>
            </a:r>
          </a:p>
          <a:p>
            <a:r>
              <a:rPr lang="en-US" sz="2000" dirty="0"/>
              <a:t>TEM: internal structure, thin samples required, complex handing of substrate, higher resolution, 2D images</a:t>
            </a:r>
          </a:p>
          <a:p>
            <a:endParaRPr lang="en-US" sz="2000" dirty="0"/>
          </a:p>
          <a:p>
            <a:r>
              <a:rPr lang="en-US" sz="2000" dirty="0"/>
              <a:t>Both use a high energy electron beam </a:t>
            </a:r>
            <a:r>
              <a:rPr lang="en-US" sz="2000" dirty="0">
                <a:sym typeface="Wingdings" panose="05000000000000000000" pitchFamily="2" charset="2"/>
              </a:rPr>
              <a:t> emission of X-ray</a:t>
            </a:r>
            <a:endParaRPr lang="en-US" sz="2000" dirty="0"/>
          </a:p>
          <a:p>
            <a:endParaRPr lang="en-US" sz="20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015455749"/>
      </p:ext>
    </p:extLst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9EDED-F947-EF5D-A7C9-41E77DF07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sz="3200" dirty="0"/>
              <a:t>Energy dispersive X-ray spectroscopy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241EE-F382-A742-32B6-39EC87C0C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pPr>
              <a:defRPr/>
            </a:pPr>
            <a:r>
              <a:rPr lang="en-US" sz="2000" dirty="0"/>
              <a:t>High energy electron beam </a:t>
            </a:r>
            <a:r>
              <a:rPr lang="en-US" sz="2000" dirty="0">
                <a:solidFill>
                  <a:schemeClr val="accent6"/>
                </a:solidFill>
              </a:rPr>
              <a:t>(external simulation)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33CC"/>
                </a:solidFill>
              </a:rPr>
              <a:t>kick valence electrons out their shell</a:t>
            </a:r>
          </a:p>
          <a:p>
            <a:pPr>
              <a:defRPr/>
            </a:pPr>
            <a:r>
              <a:rPr lang="en-US" sz="2000" dirty="0"/>
              <a:t>Out electron fall back to the empty ground state, </a:t>
            </a:r>
            <a:r>
              <a:rPr lang="en-US" sz="2000" u="sng" dirty="0">
                <a:solidFill>
                  <a:schemeClr val="accent2"/>
                </a:solidFill>
              </a:rPr>
              <a:t>emitting </a:t>
            </a:r>
            <a:r>
              <a:rPr lang="en-US" sz="2000" u="sng" dirty="0">
                <a:solidFill>
                  <a:srgbClr val="FF0000"/>
                </a:solidFill>
              </a:rPr>
              <a:t>X-</a:t>
            </a:r>
            <a:r>
              <a:rPr lang="en-US" sz="2000" u="sng" dirty="0">
                <a:solidFill>
                  <a:srgbClr val="7030A0"/>
                </a:solidFill>
              </a:rPr>
              <a:t>rays</a:t>
            </a:r>
            <a:endParaRPr lang="en-GB" sz="2000" dirty="0"/>
          </a:p>
        </p:txBody>
      </p:sp>
      <p:pic>
        <p:nvPicPr>
          <p:cNvPr id="33796" name="Picture 4">
            <a:extLst>
              <a:ext uri="{FF2B5EF4-FFF2-40B4-BE49-F238E27FC236}">
                <a16:creationId xmlns:a16="http://schemas.microsoft.com/office/drawing/2014/main" id="{153E139A-78FE-44AC-D31C-A83F379D5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887277"/>
            <a:ext cx="3384376" cy="2528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9EDED-F947-EF5D-A7C9-41E77DF07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sz="3200" dirty="0"/>
              <a:t>Energy dispersive X-ray spectroscopy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241EE-F382-A742-32B6-39EC87C0C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pPr>
              <a:defRPr/>
            </a:pPr>
            <a:endParaRPr lang="en-US" sz="2000" dirty="0"/>
          </a:p>
          <a:p>
            <a:pPr>
              <a:defRPr/>
            </a:pPr>
            <a:r>
              <a:rPr lang="en-US" sz="2000" dirty="0"/>
              <a:t>Emitted X-rays are fingers prints of the elements</a:t>
            </a:r>
          </a:p>
          <a:p>
            <a:pPr>
              <a:defRPr/>
            </a:pPr>
            <a:endParaRPr lang="en-GB" sz="2000" dirty="0"/>
          </a:p>
        </p:txBody>
      </p:sp>
      <p:pic>
        <p:nvPicPr>
          <p:cNvPr id="33797" name="Picture 10" descr="EDX pattern of copper nanoparticles. | Download Scientific Diagram">
            <a:extLst>
              <a:ext uri="{FF2B5EF4-FFF2-40B4-BE49-F238E27FC236}">
                <a16:creationId xmlns:a16="http://schemas.microsoft.com/office/drawing/2014/main" id="{8F929C5F-5D27-4DD5-3424-E3EA9ACE8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4" y="1710530"/>
            <a:ext cx="2335039" cy="243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8" name="Picture 12" descr="EDX analysis of CuInSe 2 nanorod arrays; Pt-signal origi- | Download  Scientific Diagram">
            <a:extLst>
              <a:ext uri="{FF2B5EF4-FFF2-40B4-BE49-F238E27FC236}">
                <a16:creationId xmlns:a16="http://schemas.microsoft.com/office/drawing/2014/main" id="{14620A1C-FF5A-69DB-1DBA-B02743D23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31" y="1779662"/>
            <a:ext cx="3744416" cy="2167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8394939"/>
      </p:ext>
    </p:extLst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0A61-5CC5-52D8-6E40-81488EBB5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Atomic Force Microscope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707A3-6344-2981-BC0F-B6721783F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987425"/>
            <a:ext cx="4752975" cy="358298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AutoNum type="arabicPeriod"/>
              <a:defRPr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Creates images of surfaces using a physical nanometer-sized probe</a:t>
            </a:r>
          </a:p>
          <a:p>
            <a:pPr marL="457200" indent="-457200">
              <a:buFont typeface="Arial" panose="020B0604020202020204" pitchFamily="34" charset="0"/>
              <a:buAutoNum type="arabicPeriod"/>
              <a:defRPr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Probe is scanned over the surface </a:t>
            </a:r>
          </a:p>
          <a:p>
            <a:pPr marL="457200" indent="-457200">
              <a:buFont typeface="Arial" panose="020B0604020202020204" pitchFamily="34" charset="0"/>
              <a:buAutoNum type="arabicPeriod"/>
              <a:defRPr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Sample – probe interaction is measured as a function of location</a:t>
            </a:r>
          </a:p>
          <a:p>
            <a:pPr marL="457200" indent="-457200">
              <a:buFont typeface="Arial" panose="020B0604020202020204" pitchFamily="34" charset="0"/>
              <a:buAutoNum type="arabicPeriod"/>
              <a:defRPr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Resolution is limited by probe-sample interaction volume</a:t>
            </a:r>
          </a:p>
          <a:p>
            <a:pPr>
              <a:defRPr/>
            </a:pPr>
            <a:endParaRPr lang="en-GB" sz="2000" dirty="0"/>
          </a:p>
        </p:txBody>
      </p:sp>
      <p:pic>
        <p:nvPicPr>
          <p:cNvPr id="30724" name="Picture 4">
            <a:extLst>
              <a:ext uri="{FF2B5EF4-FFF2-40B4-BE49-F238E27FC236}">
                <a16:creationId xmlns:a16="http://schemas.microsoft.com/office/drawing/2014/main" id="{3518C578-57E8-E915-5A04-9996684AB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700088"/>
            <a:ext cx="3419475" cy="2211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64C87B-2ECE-1C17-C6E1-9841ABF7D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913" y="3176588"/>
            <a:ext cx="1155700" cy="139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567C0-E121-12C7-E8A1-9CCF005A8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Atomic Force microscope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DD6A0-EAB3-498E-E6CA-A3B6B497F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4616450" cy="394335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AutoNum type="arabicPeriod"/>
              <a:defRPr/>
            </a:pPr>
            <a:endParaRPr lang="en-US" sz="2000" dirty="0">
              <a:solidFill>
                <a:schemeClr val="bg2">
                  <a:lumMod val="2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AutoNum type="arabicPeriod"/>
              <a:defRPr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Probe is scanned over the surface by oscillating the cantilever</a:t>
            </a:r>
          </a:p>
          <a:p>
            <a:pPr marL="457200" indent="-457200">
              <a:buFont typeface="Arial" panose="020B0604020202020204" pitchFamily="34" charset="0"/>
              <a:buAutoNum type="arabicPeriod"/>
              <a:defRPr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Repulsive forces in play</a:t>
            </a:r>
          </a:p>
          <a:p>
            <a:pPr marL="457200" indent="-457200">
              <a:buFont typeface="Arial" panose="020B0604020202020204" pitchFamily="34" charset="0"/>
              <a:buAutoNum type="arabicPeriod"/>
              <a:defRPr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Changes in the oscillation amplitude makes the controller move the piezo up or down to get the same oscillation back</a:t>
            </a:r>
          </a:p>
          <a:p>
            <a:pPr>
              <a:defRPr/>
            </a:pPr>
            <a:endParaRPr lang="en-GB" sz="2000" dirty="0"/>
          </a:p>
        </p:txBody>
      </p:sp>
      <p:pic>
        <p:nvPicPr>
          <p:cNvPr id="4" name="Picture 3" descr="Image result for afm principle gif">
            <a:extLst>
              <a:ext uri="{FF2B5EF4-FFF2-40B4-BE49-F238E27FC236}">
                <a16:creationId xmlns:a16="http://schemas.microsoft.com/office/drawing/2014/main" id="{AA958EC3-55D9-E717-993C-DA53F4A83BB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563" y="1214438"/>
            <a:ext cx="4365625" cy="271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7F6F7-A3B6-87CA-3897-E49A5D76E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Conductive atomic force microscope</a:t>
            </a:r>
            <a:endParaRPr lang="en-GB" dirty="0"/>
          </a:p>
        </p:txBody>
      </p:sp>
      <p:pic>
        <p:nvPicPr>
          <p:cNvPr id="32771" name="Content Placeholder 3">
            <a:extLst>
              <a:ext uri="{FF2B5EF4-FFF2-40B4-BE49-F238E27FC236}">
                <a16:creationId xmlns:a16="http://schemas.microsoft.com/office/drawing/2014/main" id="{0C055D3D-DCD0-EF47-48A8-84E438143C20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915988"/>
            <a:ext cx="6408738" cy="34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4">
            <a:extLst>
              <a:ext uri="{FF2B5EF4-FFF2-40B4-BE49-F238E27FC236}">
                <a16:creationId xmlns:a16="http://schemas.microsoft.com/office/drawing/2014/main" id="{02FBEFDC-AE6A-DD9D-D391-D42449CAA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842963"/>
            <a:ext cx="7308850" cy="316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645D1-667C-92C1-0687-DA8682C68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Basic of optics</a:t>
            </a:r>
            <a:endParaRPr lang="en-GB" dirty="0"/>
          </a:p>
        </p:txBody>
      </p:sp>
      <p:pic>
        <p:nvPicPr>
          <p:cNvPr id="12292" name="Picture 3">
            <a:extLst>
              <a:ext uri="{FF2B5EF4-FFF2-40B4-BE49-F238E27FC236}">
                <a16:creationId xmlns:a16="http://schemas.microsoft.com/office/drawing/2014/main" id="{E1FEC154-6E19-5F16-CF2F-0186F338D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241" y="1001790"/>
            <a:ext cx="3802063" cy="2271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3" name="Picture 4">
            <a:extLst>
              <a:ext uri="{FF2B5EF4-FFF2-40B4-BE49-F238E27FC236}">
                <a16:creationId xmlns:a16="http://schemas.microsoft.com/office/drawing/2014/main" id="{6C3EE6F1-A6AF-9625-7C95-03C50251D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6371" y="1020117"/>
            <a:ext cx="3863975" cy="2271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6E487ED-1EBD-2784-98AA-1D6EB82D104A}"/>
              </a:ext>
            </a:extLst>
          </p:cNvPr>
          <p:cNvSpPr txBox="1"/>
          <p:nvPr/>
        </p:nvSpPr>
        <p:spPr>
          <a:xfrm>
            <a:off x="841946" y="3120519"/>
            <a:ext cx="31539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Convex lens</a:t>
            </a:r>
          </a:p>
          <a:p>
            <a:r>
              <a:rPr lang="en-US" sz="2000" dirty="0"/>
              <a:t>-parallel light beams converge  after lens</a:t>
            </a:r>
          </a:p>
          <a:p>
            <a:r>
              <a:rPr lang="en-US" sz="2000" dirty="0"/>
              <a:t>-focal point after lens </a:t>
            </a:r>
            <a:endParaRPr lang="en-GB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548D1B-B866-0595-99BB-BFFCB6F62C2E}"/>
              </a:ext>
            </a:extLst>
          </p:cNvPr>
          <p:cNvSpPr txBox="1"/>
          <p:nvPr/>
        </p:nvSpPr>
        <p:spPr>
          <a:xfrm>
            <a:off x="4836371" y="3147813"/>
            <a:ext cx="3696069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Concave lens:</a:t>
            </a:r>
          </a:p>
          <a:p>
            <a:r>
              <a:rPr lang="en-US" sz="2000" dirty="0"/>
              <a:t>-parallel light beam diverge after lens</a:t>
            </a:r>
          </a:p>
          <a:p>
            <a:r>
              <a:rPr lang="en-US" sz="2000" dirty="0"/>
              <a:t>-focal point before the lens</a:t>
            </a:r>
            <a:endParaRPr lang="en-GB" sz="2000" dirty="0"/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E1429-84DC-7C2D-D58B-413F281EB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Scanning electron microscopy</a:t>
            </a:r>
            <a:endParaRPr lang="en-GB" dirty="0"/>
          </a:p>
        </p:txBody>
      </p:sp>
      <p:pic>
        <p:nvPicPr>
          <p:cNvPr id="35843" name="Picture 4">
            <a:extLst>
              <a:ext uri="{FF2B5EF4-FFF2-40B4-BE49-F238E27FC236}">
                <a16:creationId xmlns:a16="http://schemas.microsoft.com/office/drawing/2014/main" id="{43ACF333-0BB5-6880-92DE-142EAF82EC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117600"/>
            <a:ext cx="4865687" cy="339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TextBox 8">
            <a:extLst>
              <a:ext uri="{FF2B5EF4-FFF2-40B4-BE49-F238E27FC236}">
                <a16:creationId xmlns:a16="http://schemas.microsoft.com/office/drawing/2014/main" id="{3CF2E744-17D7-2431-53D6-C83B1B2A27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717550"/>
            <a:ext cx="79216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/>
              <a:t>SEM top view and cross section of CIS layers</a:t>
            </a:r>
            <a:endParaRPr lang="en-GB" altLang="en-US" sz="2000"/>
          </a:p>
        </p:txBody>
      </p:sp>
      <p:sp>
        <p:nvSpPr>
          <p:cNvPr id="35845" name="TextBox 9">
            <a:extLst>
              <a:ext uri="{FF2B5EF4-FFF2-40B4-BE49-F238E27FC236}">
                <a16:creationId xmlns:a16="http://schemas.microsoft.com/office/drawing/2014/main" id="{85C65084-D0D8-0A7D-99C1-35ECE89F61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1708150"/>
            <a:ext cx="3311525" cy="132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600"/>
              <a:t>SEM images reveal different grain size and pinholes depending on annealing conditions (</a:t>
            </a:r>
            <a:r>
              <a:rPr lang="en-US" altLang="en-US" sz="1600" b="1"/>
              <a:t>A or B</a:t>
            </a:r>
            <a:r>
              <a:rPr lang="en-US" altLang="en-US" sz="1600"/>
              <a:t>) and composition</a:t>
            </a:r>
            <a:endParaRPr lang="en-GB" altLang="en-US" sz="16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872E2-5ABC-5AB5-E4AC-3999FC0C8B31}"/>
              </a:ext>
            </a:extLst>
          </p:cNvPr>
          <p:cNvSpPr/>
          <p:nvPr/>
        </p:nvSpPr>
        <p:spPr>
          <a:xfrm>
            <a:off x="5580063" y="2776538"/>
            <a:ext cx="1223962" cy="254000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16642A-B7B7-AA3C-F0D1-313AD0A9E5E4}"/>
              </a:ext>
            </a:extLst>
          </p:cNvPr>
          <p:cNvSpPr/>
          <p:nvPr/>
        </p:nvSpPr>
        <p:spPr>
          <a:xfrm>
            <a:off x="827088" y="1203325"/>
            <a:ext cx="504825" cy="1095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02EA66C-9B7D-1130-F449-6A9451DE599F}"/>
              </a:ext>
            </a:extLst>
          </p:cNvPr>
          <p:cNvSpPr/>
          <p:nvPr/>
        </p:nvSpPr>
        <p:spPr>
          <a:xfrm>
            <a:off x="1908175" y="1203325"/>
            <a:ext cx="503238" cy="1095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D91098-417B-954D-E4CE-63E5EA0EAE35}"/>
              </a:ext>
            </a:extLst>
          </p:cNvPr>
          <p:cNvSpPr/>
          <p:nvPr/>
        </p:nvSpPr>
        <p:spPr>
          <a:xfrm>
            <a:off x="3059113" y="1203325"/>
            <a:ext cx="504825" cy="1095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3F7662-D436-6A2C-552E-4407EED18C42}"/>
              </a:ext>
            </a:extLst>
          </p:cNvPr>
          <p:cNvSpPr/>
          <p:nvPr/>
        </p:nvSpPr>
        <p:spPr>
          <a:xfrm>
            <a:off x="4211638" y="1203325"/>
            <a:ext cx="504825" cy="10953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127022-3DF4-06A4-78F1-894DEA54A7C8}"/>
              </a:ext>
            </a:extLst>
          </p:cNvPr>
          <p:cNvSpPr/>
          <p:nvPr/>
        </p:nvSpPr>
        <p:spPr>
          <a:xfrm>
            <a:off x="4211638" y="2859088"/>
            <a:ext cx="504825" cy="109537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F3805B-5068-FB8F-FE83-277CA53E1976}"/>
              </a:ext>
            </a:extLst>
          </p:cNvPr>
          <p:cNvSpPr/>
          <p:nvPr/>
        </p:nvSpPr>
        <p:spPr>
          <a:xfrm>
            <a:off x="3059113" y="2859088"/>
            <a:ext cx="504825" cy="109537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D8CC45-251F-1CDE-A7F5-55C07AAD9465}"/>
              </a:ext>
            </a:extLst>
          </p:cNvPr>
          <p:cNvSpPr/>
          <p:nvPr/>
        </p:nvSpPr>
        <p:spPr>
          <a:xfrm>
            <a:off x="1979613" y="2859088"/>
            <a:ext cx="504825" cy="109537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EA27DD-1DDB-0715-56FB-306DA3A2FB51}"/>
              </a:ext>
            </a:extLst>
          </p:cNvPr>
          <p:cNvSpPr/>
          <p:nvPr/>
        </p:nvSpPr>
        <p:spPr>
          <a:xfrm>
            <a:off x="827088" y="2859088"/>
            <a:ext cx="504825" cy="109537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13D39ED-F86E-92D5-8499-18BDE154D382}"/>
              </a:ext>
            </a:extLst>
          </p:cNvPr>
          <p:cNvSpPr/>
          <p:nvPr/>
        </p:nvSpPr>
        <p:spPr>
          <a:xfrm>
            <a:off x="6659563" y="2463800"/>
            <a:ext cx="1008062" cy="312738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27D4E62-38C3-5129-0A02-7CE52A24FCCE}"/>
              </a:ext>
            </a:extLst>
          </p:cNvPr>
          <p:cNvSpPr/>
          <p:nvPr/>
        </p:nvSpPr>
        <p:spPr>
          <a:xfrm>
            <a:off x="466725" y="1203325"/>
            <a:ext cx="360363" cy="2089150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84138-CCC6-F2C2-8666-2D1F6A4BE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Transmission electron microscopy</a:t>
            </a:r>
            <a:endParaRPr lang="en-GB" dirty="0"/>
          </a:p>
        </p:txBody>
      </p:sp>
      <p:pic>
        <p:nvPicPr>
          <p:cNvPr id="36867" name="Content Placeholder 4">
            <a:extLst>
              <a:ext uri="{FF2B5EF4-FFF2-40B4-BE49-F238E27FC236}">
                <a16:creationId xmlns:a16="http://schemas.microsoft.com/office/drawing/2014/main" id="{24CDEC6D-EC49-8C0F-6E16-A77CD8642D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62000" y="700088"/>
            <a:ext cx="4705350" cy="2951162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797A58F-C423-24BA-4399-1ABDAF850101}"/>
              </a:ext>
            </a:extLst>
          </p:cNvPr>
          <p:cNvSpPr/>
          <p:nvPr/>
        </p:nvSpPr>
        <p:spPr>
          <a:xfrm rot="21272860">
            <a:off x="2305050" y="3378200"/>
            <a:ext cx="258763" cy="69532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809E6E-04BA-30F7-069C-EEF678729E29}"/>
              </a:ext>
            </a:extLst>
          </p:cNvPr>
          <p:cNvSpPr/>
          <p:nvPr/>
        </p:nvSpPr>
        <p:spPr>
          <a:xfrm rot="21262549">
            <a:off x="1160463" y="3433763"/>
            <a:ext cx="1166812" cy="7223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36870" name="TextBox 8">
            <a:extLst>
              <a:ext uri="{FF2B5EF4-FFF2-40B4-BE49-F238E27FC236}">
                <a16:creationId xmlns:a16="http://schemas.microsoft.com/office/drawing/2014/main" id="{275EEEF3-97EB-EAD2-3992-0FB5B37C19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3788" y="4238625"/>
            <a:ext cx="576262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/>
              <a:t>Mo</a:t>
            </a:r>
            <a:endParaRPr lang="en-GB" altLang="en-US" sz="12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F9876C-1A5B-4659-E61D-1E7CC7486F6D}"/>
              </a:ext>
            </a:extLst>
          </p:cNvPr>
          <p:cNvSpPr txBox="1"/>
          <p:nvPr/>
        </p:nvSpPr>
        <p:spPr>
          <a:xfrm>
            <a:off x="1649413" y="4227513"/>
            <a:ext cx="576262" cy="2778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CIS</a:t>
            </a:r>
            <a:endParaRPr lang="en-GB" sz="12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78F7C2-E4C9-C7A5-740F-0BA6DE8FCF71}"/>
              </a:ext>
            </a:extLst>
          </p:cNvPr>
          <p:cNvSpPr txBox="1"/>
          <p:nvPr/>
        </p:nvSpPr>
        <p:spPr>
          <a:xfrm>
            <a:off x="977900" y="4238625"/>
            <a:ext cx="576263" cy="2778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CdS</a:t>
            </a:r>
            <a:endParaRPr lang="en-GB" sz="12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7350E6-135A-4B26-59EE-4A1D054F020F}"/>
              </a:ext>
            </a:extLst>
          </p:cNvPr>
          <p:cNvSpPr/>
          <p:nvPr/>
        </p:nvSpPr>
        <p:spPr>
          <a:xfrm rot="21267534">
            <a:off x="1119188" y="3486150"/>
            <a:ext cx="46037" cy="7207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68436F-8865-3141-45EF-AE89CF92E56F}"/>
              </a:ext>
            </a:extLst>
          </p:cNvPr>
          <p:cNvSpPr/>
          <p:nvPr/>
        </p:nvSpPr>
        <p:spPr>
          <a:xfrm rot="21267534">
            <a:off x="1050925" y="3492500"/>
            <a:ext cx="71438" cy="71913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4E268F-3F6B-3D04-A5AD-8C7D9BA57194}"/>
              </a:ext>
            </a:extLst>
          </p:cNvPr>
          <p:cNvSpPr txBox="1"/>
          <p:nvPr/>
        </p:nvSpPr>
        <p:spPr>
          <a:xfrm>
            <a:off x="611188" y="4240213"/>
            <a:ext cx="576262" cy="2778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TCO</a:t>
            </a:r>
            <a:endParaRPr lang="en-GB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6876" name="TextBox 14">
            <a:extLst>
              <a:ext uri="{FF2B5EF4-FFF2-40B4-BE49-F238E27FC236}">
                <a16:creationId xmlns:a16="http://schemas.microsoft.com/office/drawing/2014/main" id="{BB7C831C-A063-C041-8D52-B49D36DDFB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4525" y="1347788"/>
            <a:ext cx="280828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600"/>
              <a:t>Elemental analysis: energy dispersive X-ray</a:t>
            </a:r>
            <a:endParaRPr lang="en-GB" altLang="en-US" sz="16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C884CC-38B4-1A78-95CB-F09702980FBA}"/>
              </a:ext>
            </a:extLst>
          </p:cNvPr>
          <p:cNvSpPr txBox="1"/>
          <p:nvPr/>
        </p:nvSpPr>
        <p:spPr>
          <a:xfrm>
            <a:off x="3341360" y="3890013"/>
            <a:ext cx="4824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Color contrast due to material density variations </a:t>
            </a:r>
            <a:endParaRPr lang="nl-BE" sz="1200" dirty="0"/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B6398-A15C-F55E-5822-376CD8534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Atomic force microscopy</a:t>
            </a:r>
            <a:endParaRPr lang="en-GB" dirty="0"/>
          </a:p>
        </p:txBody>
      </p:sp>
      <p:sp>
        <p:nvSpPr>
          <p:cNvPr id="37891" name="Content Placeholder 2">
            <a:extLst>
              <a:ext uri="{FF2B5EF4-FFF2-40B4-BE49-F238E27FC236}">
                <a16:creationId xmlns:a16="http://schemas.microsoft.com/office/drawing/2014/main" id="{CED53F62-0B5B-A5B0-4714-36EEB70F0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en-US" altLang="en-US" sz="2000">
                <a:latin typeface="Verdana" panose="020B0604030504040204" pitchFamily="34" charset="0"/>
              </a:rPr>
              <a:t>Conductive AFM: morphology and electrical conductivity</a:t>
            </a:r>
            <a:endParaRPr lang="en-GB" altLang="en-US" sz="2000">
              <a:latin typeface="Verdana" panose="020B0604030504040204" pitchFamily="34" charset="0"/>
            </a:endParaRPr>
          </a:p>
        </p:txBody>
      </p:sp>
      <p:pic>
        <p:nvPicPr>
          <p:cNvPr id="37892" name="Picture 4">
            <a:extLst>
              <a:ext uri="{FF2B5EF4-FFF2-40B4-BE49-F238E27FC236}">
                <a16:creationId xmlns:a16="http://schemas.microsoft.com/office/drawing/2014/main" id="{EDC2C5A8-D7E5-B018-54DB-0A7A2ECE7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203598"/>
            <a:ext cx="7078662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E0C2E9-5FC6-6F59-58CE-1B9F405FE5BE}"/>
              </a:ext>
            </a:extLst>
          </p:cNvPr>
          <p:cNvSpPr txBox="1"/>
          <p:nvPr/>
        </p:nvSpPr>
        <p:spPr>
          <a:xfrm>
            <a:off x="1259631" y="4083323"/>
            <a:ext cx="679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Electrical signal scanned laterally over the sample</a:t>
            </a:r>
            <a:endParaRPr lang="nl-BE" sz="1800" dirty="0"/>
          </a:p>
        </p:txBody>
      </p:sp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F6B9-A746-AAEE-34E4-7284247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Take away messages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6B9B8-EFC2-6AC5-19E2-EB37E28F1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000" dirty="0"/>
              <a:t>Magnification and resolution: few 100s nm for optical microscopy, &gt;1 nm for electron microscopy</a:t>
            </a:r>
          </a:p>
          <a:p>
            <a:r>
              <a:rPr lang="en-US" sz="2000" dirty="0"/>
              <a:t>Depending on the resolution and information required, choice can be made </a:t>
            </a:r>
            <a:r>
              <a:rPr lang="en-US" sz="2000" dirty="0">
                <a:sym typeface="Wingdings" panose="05000000000000000000" pitchFamily="2" charset="2"/>
              </a:rPr>
              <a:t> handling of samples, price of systems, resolution required</a:t>
            </a:r>
            <a:endParaRPr lang="en-US" sz="2000" dirty="0"/>
          </a:p>
          <a:p>
            <a:r>
              <a:rPr lang="en-US" sz="2000" dirty="0"/>
              <a:t>Examples of various electron-microscopy techniques are presented, revealing the kind of information that can be obtained per technique (paper)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650857048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11" descr="About EnergyVille | EnergyVille">
            <a:extLst>
              <a:ext uri="{FF2B5EF4-FFF2-40B4-BE49-F238E27FC236}">
                <a16:creationId xmlns:a16="http://schemas.microsoft.com/office/drawing/2014/main" id="{33B206A8-4FE8-BA20-5381-B7FCBEA39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338" y="987425"/>
            <a:ext cx="3152775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5" name="Picture 11">
            <a:extLst>
              <a:ext uri="{FF2B5EF4-FFF2-40B4-BE49-F238E27FC236}">
                <a16:creationId xmlns:a16="http://schemas.microsoft.com/office/drawing/2014/main" id="{F7EB8CBB-1604-7CCE-1ED1-C03161A01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575" y="2932113"/>
            <a:ext cx="3752850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04D3E-C3E4-A44B-9780-E97FE12DE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Image formation</a:t>
            </a:r>
            <a:endParaRPr lang="en-GB" dirty="0"/>
          </a:p>
        </p:txBody>
      </p:sp>
      <p:pic>
        <p:nvPicPr>
          <p:cNvPr id="13316" name="Picture 3">
            <a:extLst>
              <a:ext uri="{FF2B5EF4-FFF2-40B4-BE49-F238E27FC236}">
                <a16:creationId xmlns:a16="http://schemas.microsoft.com/office/drawing/2014/main" id="{E59B01D4-FE70-E44A-7DB9-E2D706E96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347614"/>
            <a:ext cx="4179887" cy="1982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4">
            <a:extLst>
              <a:ext uri="{FF2B5EF4-FFF2-40B4-BE49-F238E27FC236}">
                <a16:creationId xmlns:a16="http://schemas.microsoft.com/office/drawing/2014/main" id="{CCDF5EA5-2715-D96C-3D7C-AA91C389C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892" y="1396223"/>
            <a:ext cx="27940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C058847-0AEA-19A1-4D40-15BECE4478E1}"/>
              </a:ext>
            </a:extLst>
          </p:cNvPr>
          <p:cNvSpPr txBox="1"/>
          <p:nvPr/>
        </p:nvSpPr>
        <p:spPr>
          <a:xfrm>
            <a:off x="5758859" y="388486"/>
            <a:ext cx="279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S1 – object length</a:t>
            </a:r>
          </a:p>
          <a:p>
            <a:r>
              <a:rPr lang="en-US" sz="2000" dirty="0"/>
              <a:t>S2 – image length</a:t>
            </a:r>
          </a:p>
          <a:p>
            <a:r>
              <a:rPr lang="en-US" sz="2000" dirty="0"/>
              <a:t>f – focal point</a:t>
            </a:r>
            <a:endParaRPr lang="en-GB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16FDC1-EBA3-392F-26CA-E4C1EC499658}"/>
              </a:ext>
            </a:extLst>
          </p:cNvPr>
          <p:cNvSpPr txBox="1"/>
          <p:nvPr/>
        </p:nvSpPr>
        <p:spPr>
          <a:xfrm>
            <a:off x="727560" y="3463795"/>
            <a:ext cx="279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S1 &gt; S2: </a:t>
            </a:r>
          </a:p>
          <a:p>
            <a:r>
              <a:rPr lang="en-US" sz="2000" dirty="0"/>
              <a:t>image size decrease</a:t>
            </a:r>
            <a:endParaRPr lang="en-GB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8F516E-BC57-C1D2-1B5F-8F8D8B1EB222}"/>
              </a:ext>
            </a:extLst>
          </p:cNvPr>
          <p:cNvSpPr txBox="1"/>
          <p:nvPr/>
        </p:nvSpPr>
        <p:spPr>
          <a:xfrm>
            <a:off x="5508104" y="3448040"/>
            <a:ext cx="279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S1 &lt; S2: magnification</a:t>
            </a:r>
            <a:endParaRPr lang="en-GB" sz="20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20F13-748C-5C12-D0FB-112FB7DC6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Simple optical microscope</a:t>
            </a:r>
            <a:endParaRPr lang="en-GB" dirty="0"/>
          </a:p>
        </p:txBody>
      </p:sp>
      <p:pic>
        <p:nvPicPr>
          <p:cNvPr id="14340" name="Picture 2">
            <a:extLst>
              <a:ext uri="{FF2B5EF4-FFF2-40B4-BE49-F238E27FC236}">
                <a16:creationId xmlns:a16="http://schemas.microsoft.com/office/drawing/2014/main" id="{4A1DE00D-E736-BCEA-7155-09FC8C4D7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28" y="1203598"/>
            <a:ext cx="4552479" cy="261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44D9CC-E62B-1AB3-965C-C8555BCB18B4}"/>
              </a:ext>
            </a:extLst>
          </p:cNvPr>
          <p:cNvSpPr txBox="1"/>
          <p:nvPr/>
        </p:nvSpPr>
        <p:spPr>
          <a:xfrm>
            <a:off x="5004048" y="1491630"/>
            <a:ext cx="39604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Objective lens: collecting the light and focus before eye peace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Eye peace: focusing light on the eye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A’’-B” magnified image</a:t>
            </a:r>
            <a:endParaRPr lang="en-GB" sz="2000" dirty="0"/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20F13-748C-5C12-D0FB-112FB7DC6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Simple optical microscope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44D9CC-E62B-1AB3-965C-C8555BCB18B4}"/>
              </a:ext>
            </a:extLst>
          </p:cNvPr>
          <p:cNvSpPr txBox="1"/>
          <p:nvPr/>
        </p:nvSpPr>
        <p:spPr>
          <a:xfrm>
            <a:off x="4932735" y="1084443"/>
            <a:ext cx="39604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Objective lens: collecting the light and focus before eye peace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Eye peace: focusing light on the eye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Transparant</a:t>
            </a:r>
            <a:r>
              <a:rPr lang="en-US" sz="2000" dirty="0"/>
              <a:t>: light from below specimen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Opaque sample: light from the side, reflecting by 1 directional mirror</a:t>
            </a:r>
            <a:endParaRPr lang="en-GB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AFFCB7-87F6-5101-1E36-9216A93A5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915566"/>
            <a:ext cx="3662840" cy="350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22585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4CE43-BFD5-16E0-494B-E2C68E82C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Magnification</a:t>
            </a:r>
            <a:endParaRPr lang="en-GB" dirty="0"/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62ADF75E-A7DD-B3DC-1ADB-75C34C730F1D}"/>
              </a:ext>
            </a:extLst>
          </p:cNvPr>
          <p:cNvSpPr txBox="1">
            <a:spLocks/>
          </p:cNvSpPr>
          <p:nvPr/>
        </p:nvSpPr>
        <p:spPr>
          <a:xfrm>
            <a:off x="323850" y="1450975"/>
            <a:ext cx="8372475" cy="326231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AutoNum type="arabicPeriod"/>
              <a:defRPr/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Magnification is the ratio between the size of the real object to the size of the image</a:t>
            </a:r>
          </a:p>
          <a:p>
            <a:pPr marL="342900" indent="-342900">
              <a:buFont typeface="Arial" panose="020B0604020202020204" pitchFamily="34" charset="0"/>
              <a:buAutoNum type="arabicPeriod"/>
              <a:defRPr/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In optical microscopes, it is the product of eyepiece and objective magnifications</a:t>
            </a:r>
            <a:endParaRPr lang="en-IN" sz="1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38AA0-240B-3048-600B-5FDF0E805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Resolution</a:t>
            </a:r>
            <a:endParaRPr lang="en-GB" dirty="0"/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A8A7BF7F-19DB-B710-FBA6-DB11F54D5775}"/>
              </a:ext>
            </a:extLst>
          </p:cNvPr>
          <p:cNvSpPr txBox="1">
            <a:spLocks/>
          </p:cNvSpPr>
          <p:nvPr/>
        </p:nvSpPr>
        <p:spPr>
          <a:xfrm>
            <a:off x="379413" y="990600"/>
            <a:ext cx="7905750" cy="1312863"/>
          </a:xfrm>
          <a:prstGeom prst="rect">
            <a:avLst/>
          </a:prstGeom>
        </p:spPr>
        <p:txBody>
          <a:bodyPr lIns="68580" tIns="34290" rIns="68580" bIns="3429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AutoNum type="arabicPeriod"/>
              <a:defRPr/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Resolution is the amount of details you can see in an image</a:t>
            </a:r>
          </a:p>
          <a:p>
            <a:pPr marL="342900" indent="-342900">
              <a:buFont typeface="Arial" panose="020B0604020202020204" pitchFamily="34" charset="0"/>
              <a:buAutoNum type="arabicPeriod"/>
              <a:defRPr/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Image can be magnified using powerful lenses, but the blur will compound rendering images unrecognizable</a:t>
            </a:r>
          </a:p>
          <a:p>
            <a:pPr marL="342900" indent="-342900">
              <a:buFont typeface="Arial" panose="020B0604020202020204" pitchFamily="34" charset="0"/>
              <a:buAutoNum type="arabicPeriod"/>
              <a:defRPr/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Resolution is defined by the Rayleigh criterion: proportional to the wavelength of light used</a:t>
            </a:r>
            <a:endParaRPr lang="en-IN" sz="18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6388" name="Picture 2">
            <a:extLst>
              <a:ext uri="{FF2B5EF4-FFF2-40B4-BE49-F238E27FC236}">
                <a16:creationId xmlns:a16="http://schemas.microsoft.com/office/drawing/2014/main" id="{E7D74319-A3EA-CEAC-C28C-F0DAE55C8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2211710"/>
            <a:ext cx="7954962" cy="218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CB7F8-8C6A-E9E7-A9FD-1CA6AE6C5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956" y="4199260"/>
            <a:ext cx="1971675" cy="40005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6E882-5585-CC9C-113E-DE0DD43B1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aperture (NA)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DD9B0-B312-EF48-E56E-E9EEC2443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627534"/>
            <a:ext cx="5256584" cy="1997554"/>
          </a:xfrm>
        </p:spPr>
        <p:txBody>
          <a:bodyPr/>
          <a:lstStyle/>
          <a:p>
            <a:endParaRPr lang="en-US" sz="1600" dirty="0"/>
          </a:p>
          <a:p>
            <a:r>
              <a:rPr lang="en-US" sz="1600" dirty="0"/>
              <a:t>NA – range of angles a system can accept</a:t>
            </a:r>
          </a:p>
          <a:p>
            <a:endParaRPr lang="en-US" sz="1600" dirty="0"/>
          </a:p>
          <a:p>
            <a:r>
              <a:rPr lang="en-US" sz="1600" dirty="0"/>
              <a:t>NA = </a:t>
            </a:r>
            <a:r>
              <a:rPr lang="en-US" sz="1600" dirty="0" err="1"/>
              <a:t>nsinθ</a:t>
            </a:r>
            <a:r>
              <a:rPr lang="en-US" sz="1600" dirty="0"/>
              <a:t> &lt; 1</a:t>
            </a:r>
            <a:endParaRPr lang="nl-BE" sz="16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C6B8A6F-D7D8-CEE3-50A1-518B7DC62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256703"/>
            <a:ext cx="1590675" cy="112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7FB132-45FD-1533-BD85-4597BEB26FB1}"/>
              </a:ext>
            </a:extLst>
          </p:cNvPr>
          <p:cNvSpPr txBox="1"/>
          <p:nvPr/>
        </p:nvSpPr>
        <p:spPr>
          <a:xfrm>
            <a:off x="5220072" y="1512121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 =</a:t>
            </a:r>
            <a:r>
              <a:rPr lang="el-GR" sz="1600" dirty="0"/>
              <a:t>λ</a:t>
            </a:r>
            <a:r>
              <a:rPr lang="en-US" sz="1600" dirty="0"/>
              <a:t>/</a:t>
            </a:r>
            <a:r>
              <a:rPr lang="az-Cyrl-AZ" sz="1600" dirty="0"/>
              <a:t>п</a:t>
            </a:r>
            <a:r>
              <a:rPr lang="en-US" sz="1600" dirty="0"/>
              <a:t>r </a:t>
            </a:r>
            <a:endParaRPr lang="nl-BE" sz="16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B42CC2D-8EA5-561F-F550-2BA19A4B730E}"/>
              </a:ext>
            </a:extLst>
          </p:cNvPr>
          <p:cNvSpPr/>
          <p:nvPr/>
        </p:nvSpPr>
        <p:spPr>
          <a:xfrm>
            <a:off x="4716016" y="1779662"/>
            <a:ext cx="2376264" cy="2016224"/>
          </a:xfrm>
          <a:prstGeom prst="ellipse">
            <a:avLst/>
          </a:prstGeom>
          <a:gradFill>
            <a:gsLst>
              <a:gs pos="44000">
                <a:schemeClr val="accent2">
                  <a:lumMod val="20000"/>
                  <a:lumOff val="80000"/>
                </a:schemeClr>
              </a:gs>
              <a:gs pos="31000">
                <a:schemeClr val="accent2">
                  <a:lumMod val="40000"/>
                  <a:lumOff val="60000"/>
                </a:schemeClr>
              </a:gs>
              <a:gs pos="13000">
                <a:schemeClr val="accent2">
                  <a:lumMod val="60000"/>
                  <a:lumOff val="40000"/>
                </a:schemeClr>
              </a:gs>
              <a:gs pos="0">
                <a:schemeClr val="accent2"/>
              </a:gs>
              <a:gs pos="65000">
                <a:schemeClr val="bg1"/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F3BE3CA-4FF3-43FC-F740-4CB0324615F6}"/>
              </a:ext>
            </a:extLst>
          </p:cNvPr>
          <p:cNvSpPr/>
          <p:nvPr/>
        </p:nvSpPr>
        <p:spPr>
          <a:xfrm>
            <a:off x="5292441" y="2211710"/>
            <a:ext cx="1223963" cy="122555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41602C4-D463-B931-3472-F569110114DD}"/>
              </a:ext>
            </a:extLst>
          </p:cNvPr>
          <p:cNvCxnSpPr>
            <a:cxnSpLocks/>
          </p:cNvCxnSpPr>
          <p:nvPr/>
        </p:nvCxnSpPr>
        <p:spPr>
          <a:xfrm flipV="1">
            <a:off x="5975066" y="2587947"/>
            <a:ext cx="504825" cy="21590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9">
            <a:extLst>
              <a:ext uri="{FF2B5EF4-FFF2-40B4-BE49-F238E27FC236}">
                <a16:creationId xmlns:a16="http://schemas.microsoft.com/office/drawing/2014/main" id="{6E3E6E7D-B9B0-0343-4A2A-A06F7D8891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896" y="3867894"/>
            <a:ext cx="50038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dirty="0"/>
              <a:t>r is the radius where intensity is I</a:t>
            </a:r>
            <a:r>
              <a:rPr lang="en-US" altLang="en-US" sz="2000" baseline="-25000" dirty="0"/>
              <a:t>0</a:t>
            </a:r>
            <a:r>
              <a:rPr lang="en-US" altLang="en-US" sz="2000" dirty="0"/>
              <a:t>e</a:t>
            </a:r>
            <a:r>
              <a:rPr lang="en-US" altLang="en-US" sz="2000" baseline="30000" dirty="0"/>
              <a:t>-2</a:t>
            </a:r>
            <a:endParaRPr lang="en-GB" altLang="en-US" sz="2000" baseline="30000" dirty="0"/>
          </a:p>
        </p:txBody>
      </p:sp>
    </p:spTree>
    <p:extLst>
      <p:ext uri="{BB962C8B-B14F-4D97-AF65-F5344CB8AC3E}">
        <p14:creationId xmlns:p14="http://schemas.microsoft.com/office/powerpoint/2010/main" val="2666181877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6643</TotalTime>
  <Words>1091</Words>
  <Application>Microsoft Office PowerPoint</Application>
  <PresentationFormat>On-screen Show (16:9)</PresentationFormat>
  <Paragraphs>165</Paragraphs>
  <Slides>34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Times</vt:lpstr>
      <vt:lpstr>Verdana</vt:lpstr>
      <vt:lpstr>Wingdings</vt:lpstr>
      <vt:lpstr>Office-thema</vt:lpstr>
      <vt:lpstr>MINAT: Lecture6 -Microscopy</vt:lpstr>
      <vt:lpstr>Microscopy</vt:lpstr>
      <vt:lpstr>Basic of optics</vt:lpstr>
      <vt:lpstr>Image formation</vt:lpstr>
      <vt:lpstr>Simple optical microscope</vt:lpstr>
      <vt:lpstr>Simple optical microscope</vt:lpstr>
      <vt:lpstr>Magnification</vt:lpstr>
      <vt:lpstr>Resolution</vt:lpstr>
      <vt:lpstr>Numerical aperture (NA)</vt:lpstr>
      <vt:lpstr>Confocal optical microscope</vt:lpstr>
      <vt:lpstr>Confocal laser microscopy</vt:lpstr>
      <vt:lpstr>Confocal laser microscopy</vt:lpstr>
      <vt:lpstr>Confocal laser microscopy</vt:lpstr>
      <vt:lpstr>Confocal laser microscopy</vt:lpstr>
      <vt:lpstr>Confocal laser microscopy</vt:lpstr>
      <vt:lpstr>Medium</vt:lpstr>
      <vt:lpstr>Electron microscopes</vt:lpstr>
      <vt:lpstr>Imaging using electron microscopes</vt:lpstr>
      <vt:lpstr>Electron microscopy</vt:lpstr>
      <vt:lpstr>Electron microscopy</vt:lpstr>
      <vt:lpstr>Electron microscopy</vt:lpstr>
      <vt:lpstr>Electron microscopy</vt:lpstr>
      <vt:lpstr>Electron microscopy</vt:lpstr>
      <vt:lpstr>Energy dispersive X-ray spectroscopy</vt:lpstr>
      <vt:lpstr>Energy dispersive X-ray spectroscopy</vt:lpstr>
      <vt:lpstr>Atomic Force Microscope</vt:lpstr>
      <vt:lpstr>Atomic Force microscope</vt:lpstr>
      <vt:lpstr>Conductive atomic force microscope</vt:lpstr>
      <vt:lpstr>PowerPoint Presentation</vt:lpstr>
      <vt:lpstr>Scanning electron microscopy</vt:lpstr>
      <vt:lpstr>Transmission electron microscopy</vt:lpstr>
      <vt:lpstr>Atomic force microscopy</vt:lpstr>
      <vt:lpstr>Take away messages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Studeren in het  hoger onderwijs     Luc De Schepper rector  Universiteit Hasselt</dc:title>
  <dc:creator>Mieke Daenen</dc:creator>
  <cp:lastModifiedBy>Jessica de Wild (imec)</cp:lastModifiedBy>
  <cp:revision>481</cp:revision>
  <cp:lastPrinted>2010-10-06T10:08:21Z</cp:lastPrinted>
  <dcterms:created xsi:type="dcterms:W3CDTF">2012-11-05T14:29:46Z</dcterms:created>
  <dcterms:modified xsi:type="dcterms:W3CDTF">2023-12-07T09:55:51Z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02d096a-b9c6-47d3-a057-0331d74161ec_Enabled">
    <vt:lpwstr>true</vt:lpwstr>
  </property>
  <property fmtid="{D5CDD505-2E9C-101B-9397-08002B2CF9AE}" pid="3" name="MSIP_Label_902d096a-b9c6-47d3-a057-0331d74161ec_SetDate">
    <vt:lpwstr>2021-11-15T13:10:48Z</vt:lpwstr>
  </property>
  <property fmtid="{D5CDD505-2E9C-101B-9397-08002B2CF9AE}" pid="4" name="MSIP_Label_902d096a-b9c6-47d3-a057-0331d74161ec_Method">
    <vt:lpwstr>Privileged</vt:lpwstr>
  </property>
  <property fmtid="{D5CDD505-2E9C-101B-9397-08002B2CF9AE}" pid="5" name="MSIP_Label_902d096a-b9c6-47d3-a057-0331d74161ec_Name">
    <vt:lpwstr>Confidential - General - Unmarked</vt:lpwstr>
  </property>
  <property fmtid="{D5CDD505-2E9C-101B-9397-08002B2CF9AE}" pid="6" name="MSIP_Label_902d096a-b9c6-47d3-a057-0331d74161ec_SiteId">
    <vt:lpwstr>a72d5a72-25ee-40f0-9bd1-067cb5b770d4</vt:lpwstr>
  </property>
  <property fmtid="{D5CDD505-2E9C-101B-9397-08002B2CF9AE}" pid="7" name="MSIP_Label_902d096a-b9c6-47d3-a057-0331d74161ec_ActionId">
    <vt:lpwstr>b6fa7441-81ea-4956-ba40-a3687ea13dcb</vt:lpwstr>
  </property>
  <property fmtid="{D5CDD505-2E9C-101B-9397-08002B2CF9AE}" pid="8" name="MSIP_Label_902d096a-b9c6-47d3-a057-0331d74161ec_ContentBits">
    <vt:lpwstr>0</vt:lpwstr>
  </property>
</Properties>
</file>